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261" r:id="rId3"/>
    <p:sldId id="267" r:id="rId4"/>
    <p:sldId id="272" r:id="rId5"/>
    <p:sldId id="273" r:id="rId6"/>
    <p:sldId id="274" r:id="rId7"/>
    <p:sldId id="275" r:id="rId8"/>
    <p:sldId id="257" r:id="rId9"/>
    <p:sldId id="262" r:id="rId10"/>
    <p:sldId id="264" r:id="rId11"/>
    <p:sldId id="268" r:id="rId12"/>
    <p:sldId id="265" r:id="rId13"/>
    <p:sldId id="278" r:id="rId14"/>
    <p:sldId id="277" r:id="rId15"/>
    <p:sldId id="279" r:id="rId16"/>
    <p:sldId id="281" r:id="rId17"/>
    <p:sldId id="282" r:id="rId18"/>
    <p:sldId id="284" r:id="rId19"/>
    <p:sldId id="285" r:id="rId20"/>
    <p:sldId id="286" r:id="rId21"/>
    <p:sldId id="287" r:id="rId22"/>
    <p:sldId id="289" r:id="rId23"/>
    <p:sldId id="269" r:id="rId24"/>
    <p:sldId id="290" r:id="rId25"/>
    <p:sldId id="291" r:id="rId26"/>
    <p:sldId id="293" r:id="rId27"/>
    <p:sldId id="304" r:id="rId28"/>
    <p:sldId id="305" r:id="rId29"/>
    <p:sldId id="306" r:id="rId30"/>
    <p:sldId id="303" r:id="rId31"/>
    <p:sldId id="302" r:id="rId32"/>
    <p:sldId id="307" r:id="rId33"/>
    <p:sldId id="270" r:id="rId34"/>
    <p:sldId id="314" r:id="rId35"/>
    <p:sldId id="313" r:id="rId36"/>
    <p:sldId id="315" r:id="rId37"/>
    <p:sldId id="316" r:id="rId38"/>
    <p:sldId id="317" r:id="rId39"/>
    <p:sldId id="318" r:id="rId40"/>
    <p:sldId id="327" r:id="rId41"/>
    <p:sldId id="320" r:id="rId42"/>
    <p:sldId id="328" r:id="rId43"/>
    <p:sldId id="329" r:id="rId44"/>
    <p:sldId id="321" r:id="rId45"/>
    <p:sldId id="332" r:id="rId46"/>
    <p:sldId id="333" r:id="rId47"/>
    <p:sldId id="336" r:id="rId48"/>
    <p:sldId id="337" r:id="rId49"/>
    <p:sldId id="338" r:id="rId50"/>
    <p:sldId id="339" r:id="rId51"/>
    <p:sldId id="334" r:id="rId52"/>
    <p:sldId id="335" r:id="rId53"/>
    <p:sldId id="271" r:id="rId54"/>
    <p:sldId id="298" r:id="rId55"/>
    <p:sldId id="340" r:id="rId56"/>
    <p:sldId id="300" r:id="rId57"/>
    <p:sldId id="342" r:id="rId58"/>
    <p:sldId id="341" r:id="rId5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ADBE"/>
    <a:srgbClr val="FFFFFF"/>
    <a:srgbClr val="B8CF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290" autoAdjust="0"/>
  </p:normalViewPr>
  <p:slideViewPr>
    <p:cSldViewPr snapToGrid="0">
      <p:cViewPr varScale="1">
        <p:scale>
          <a:sx n="97" d="100"/>
          <a:sy n="97" d="100"/>
        </p:scale>
        <p:origin x="111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069002-A3D3-4FFA-95FC-9C536EC8A90D}" type="doc">
      <dgm:prSet loTypeId="urn:microsoft.com/office/officeart/2016/7/layout/LinearBlockProcessNumbered" loCatId="process" qsTypeId="urn:microsoft.com/office/officeart/2005/8/quickstyle/simple5" qsCatId="simple" csTypeId="urn:microsoft.com/office/officeart/2005/8/colors/accent6_2" csCatId="accent6" phldr="1"/>
      <dgm:spPr/>
      <dgm:t>
        <a:bodyPr/>
        <a:lstStyle/>
        <a:p>
          <a:endParaRPr lang="en-US"/>
        </a:p>
      </dgm:t>
    </dgm:pt>
    <dgm:pt modelId="{23DCFD9D-E5CA-4498-8C31-E7773B008D9B}">
      <dgm:prSet/>
      <dgm:spPr>
        <a:solidFill>
          <a:schemeClr val="tx2"/>
        </a:solidFill>
        <a:ln>
          <a:solidFill>
            <a:schemeClr val="bg2"/>
          </a:solidFill>
        </a:ln>
      </dgm:spPr>
      <dgm:t>
        <a:bodyPr/>
        <a:lstStyle/>
        <a:p>
          <a:r>
            <a:rPr lang="en-US" b="1" noProof="0" dirty="0"/>
            <a:t>INTRODUCTION</a:t>
          </a:r>
        </a:p>
      </dgm:t>
    </dgm:pt>
    <dgm:pt modelId="{C19EBB7A-4284-4E4F-8AA4-A23D7CE0B125}" type="parTrans" cxnId="{1E60FB5D-6D70-40CF-A69B-5341024852FB}">
      <dgm:prSet/>
      <dgm:spPr/>
      <dgm:t>
        <a:bodyPr/>
        <a:lstStyle/>
        <a:p>
          <a:endParaRPr lang="en-US"/>
        </a:p>
      </dgm:t>
    </dgm:pt>
    <dgm:pt modelId="{B54D06E5-34E6-4D2D-B7D3-012793CE693A}" type="sibTrans" cxnId="{1E60FB5D-6D70-40CF-A69B-5341024852FB}">
      <dgm:prSet phldrT="01" phldr="0"/>
      <dgm:spPr/>
      <dgm:t>
        <a:bodyPr/>
        <a:lstStyle/>
        <a:p>
          <a:r>
            <a:rPr lang="en-US"/>
            <a:t>01</a:t>
          </a:r>
          <a:endParaRPr lang="en-US" dirty="0"/>
        </a:p>
      </dgm:t>
    </dgm:pt>
    <dgm:pt modelId="{25B74EB6-AC83-4DD6-9171-1EA0F7D99210}">
      <dgm:prSet/>
      <dgm:spPr>
        <a:solidFill>
          <a:schemeClr val="tx2"/>
        </a:solidFill>
        <a:ln>
          <a:solidFill>
            <a:schemeClr val="bg2"/>
          </a:solidFill>
        </a:ln>
      </dgm:spPr>
      <dgm:t>
        <a:bodyPr/>
        <a:lstStyle/>
        <a:p>
          <a:r>
            <a:rPr lang="en-US" b="1" noProof="0" dirty="0"/>
            <a:t>BACKGROUND THEORY</a:t>
          </a:r>
          <a:endParaRPr lang="en-US" noProof="0" dirty="0"/>
        </a:p>
      </dgm:t>
    </dgm:pt>
    <dgm:pt modelId="{5654DE89-ED8C-4DDD-8EB8-944C8B0DE03C}" type="parTrans" cxnId="{40E84161-2621-44AE-8820-079CBDD33375}">
      <dgm:prSet/>
      <dgm:spPr/>
      <dgm:t>
        <a:bodyPr/>
        <a:lstStyle/>
        <a:p>
          <a:endParaRPr lang="en-US"/>
        </a:p>
      </dgm:t>
    </dgm:pt>
    <dgm:pt modelId="{1713FD35-8097-4AB1-9565-167582C36A7C}" type="sibTrans" cxnId="{40E84161-2621-44AE-8820-079CBDD33375}">
      <dgm:prSet phldrT="02" phldr="0"/>
      <dgm:spPr/>
      <dgm:t>
        <a:bodyPr/>
        <a:lstStyle/>
        <a:p>
          <a:r>
            <a:rPr lang="en-US"/>
            <a:t>02</a:t>
          </a:r>
        </a:p>
      </dgm:t>
    </dgm:pt>
    <dgm:pt modelId="{415378D8-C282-452E-984C-7934FC162C97}">
      <dgm:prSet/>
      <dgm:spPr>
        <a:solidFill>
          <a:schemeClr val="tx2"/>
        </a:solidFill>
        <a:ln>
          <a:solidFill>
            <a:schemeClr val="bg2"/>
          </a:solidFill>
        </a:ln>
      </dgm:spPr>
      <dgm:t>
        <a:bodyPr/>
        <a:lstStyle/>
        <a:p>
          <a:r>
            <a:rPr lang="en-US" b="1" noProof="0" dirty="0"/>
            <a:t>METHODOLOGY</a:t>
          </a:r>
          <a:endParaRPr lang="en-US" noProof="0" dirty="0"/>
        </a:p>
      </dgm:t>
    </dgm:pt>
    <dgm:pt modelId="{E725FE49-79E3-492F-86BF-32364336A490}" type="parTrans" cxnId="{321CB685-269E-434E-A1CD-CB272C1B26C7}">
      <dgm:prSet/>
      <dgm:spPr/>
      <dgm:t>
        <a:bodyPr/>
        <a:lstStyle/>
        <a:p>
          <a:endParaRPr lang="en-US"/>
        </a:p>
      </dgm:t>
    </dgm:pt>
    <dgm:pt modelId="{2F79172B-73B9-4DD8-8678-F0CA2D1DA3DD}" type="sibTrans" cxnId="{321CB685-269E-434E-A1CD-CB272C1B26C7}">
      <dgm:prSet phldrT="03" phldr="0"/>
      <dgm:spPr/>
      <dgm:t>
        <a:bodyPr/>
        <a:lstStyle/>
        <a:p>
          <a:r>
            <a:rPr lang="en-US"/>
            <a:t>03</a:t>
          </a:r>
        </a:p>
      </dgm:t>
    </dgm:pt>
    <dgm:pt modelId="{D8352526-FD4F-4731-80C4-57B94A62A57D}">
      <dgm:prSet/>
      <dgm:spPr>
        <a:solidFill>
          <a:schemeClr val="tx2"/>
        </a:solidFill>
        <a:ln>
          <a:solidFill>
            <a:schemeClr val="bg2"/>
          </a:solidFill>
        </a:ln>
      </dgm:spPr>
      <dgm:t>
        <a:bodyPr/>
        <a:lstStyle/>
        <a:p>
          <a:r>
            <a:rPr lang="en-US" b="1" dirty="0"/>
            <a:t>EXPERIMENT EVALUATION</a:t>
          </a:r>
          <a:endParaRPr lang="en-US" dirty="0"/>
        </a:p>
      </dgm:t>
    </dgm:pt>
    <dgm:pt modelId="{0A533504-E608-4ED0-B36A-E50DA2B1AED8}" type="parTrans" cxnId="{E82AE8CD-9D72-419F-A9B8-B1236C525EDF}">
      <dgm:prSet/>
      <dgm:spPr/>
      <dgm:t>
        <a:bodyPr/>
        <a:lstStyle/>
        <a:p>
          <a:endParaRPr lang="en-US"/>
        </a:p>
      </dgm:t>
    </dgm:pt>
    <dgm:pt modelId="{4F0C2B4B-B32B-407E-BFF5-E186531F3B31}" type="sibTrans" cxnId="{E82AE8CD-9D72-419F-A9B8-B1236C525EDF}">
      <dgm:prSet phldrT="04" phldr="0"/>
      <dgm:spPr/>
      <dgm:t>
        <a:bodyPr/>
        <a:lstStyle/>
        <a:p>
          <a:r>
            <a:rPr lang="en-US"/>
            <a:t>04</a:t>
          </a:r>
          <a:endParaRPr lang="en-US" dirty="0"/>
        </a:p>
      </dgm:t>
    </dgm:pt>
    <dgm:pt modelId="{05EAB096-F911-41D5-8C40-00435B350FEC}">
      <dgm:prSet/>
      <dgm:spPr>
        <a:solidFill>
          <a:schemeClr val="tx2"/>
        </a:solidFill>
        <a:ln>
          <a:solidFill>
            <a:schemeClr val="bg2"/>
          </a:solidFill>
        </a:ln>
      </dgm:spPr>
      <dgm:t>
        <a:bodyPr/>
        <a:lstStyle/>
        <a:p>
          <a:r>
            <a:rPr lang="en-US" b="1" noProof="0" dirty="0"/>
            <a:t>DISCUSSIONS, CONCLUSION &amp; FUTURE WORK</a:t>
          </a:r>
          <a:endParaRPr lang="en-US" noProof="0" dirty="0"/>
        </a:p>
      </dgm:t>
    </dgm:pt>
    <dgm:pt modelId="{C0A682D6-0A88-4882-BE69-948D47AE98D8}" type="parTrans" cxnId="{E852ED93-A383-45CC-A7DC-FEB80F76CFD3}">
      <dgm:prSet/>
      <dgm:spPr/>
      <dgm:t>
        <a:bodyPr/>
        <a:lstStyle/>
        <a:p>
          <a:endParaRPr lang="en-US"/>
        </a:p>
      </dgm:t>
    </dgm:pt>
    <dgm:pt modelId="{E66E4853-1B73-470B-8CB0-05E74AD5C9E9}" type="sibTrans" cxnId="{E852ED93-A383-45CC-A7DC-FEB80F76CFD3}">
      <dgm:prSet phldrT="05" phldr="0"/>
      <dgm:spPr/>
      <dgm:t>
        <a:bodyPr/>
        <a:lstStyle/>
        <a:p>
          <a:r>
            <a:rPr lang="en-US"/>
            <a:t>05</a:t>
          </a:r>
          <a:endParaRPr lang="en-US" dirty="0"/>
        </a:p>
      </dgm:t>
    </dgm:pt>
    <dgm:pt modelId="{FD322106-B14D-4621-8A19-F5864359EEBC}" type="pres">
      <dgm:prSet presAssocID="{80069002-A3D3-4FFA-95FC-9C536EC8A90D}" presName="Name0" presStyleCnt="0">
        <dgm:presLayoutVars>
          <dgm:animLvl val="lvl"/>
          <dgm:resizeHandles val="exact"/>
        </dgm:presLayoutVars>
      </dgm:prSet>
      <dgm:spPr/>
    </dgm:pt>
    <dgm:pt modelId="{B28FBCE2-E123-4B58-BE0F-649596F30496}" type="pres">
      <dgm:prSet presAssocID="{23DCFD9D-E5CA-4498-8C31-E7773B008D9B}" presName="compositeNode" presStyleCnt="0">
        <dgm:presLayoutVars>
          <dgm:bulletEnabled val="1"/>
        </dgm:presLayoutVars>
      </dgm:prSet>
      <dgm:spPr/>
    </dgm:pt>
    <dgm:pt modelId="{16785198-0BC1-4238-92BC-65E91F8AFB8B}" type="pres">
      <dgm:prSet presAssocID="{23DCFD9D-E5CA-4498-8C31-E7773B008D9B}" presName="bgRect" presStyleLbl="alignNode1" presStyleIdx="0" presStyleCnt="5"/>
      <dgm:spPr/>
    </dgm:pt>
    <dgm:pt modelId="{32393D81-F81F-4DFE-B734-04A16132243E}" type="pres">
      <dgm:prSet presAssocID="{B54D06E5-34E6-4D2D-B7D3-012793CE693A}" presName="sibTransNodeRect" presStyleLbl="alignNode1" presStyleIdx="0" presStyleCnt="5">
        <dgm:presLayoutVars>
          <dgm:chMax val="0"/>
          <dgm:bulletEnabled val="1"/>
        </dgm:presLayoutVars>
      </dgm:prSet>
      <dgm:spPr/>
    </dgm:pt>
    <dgm:pt modelId="{FEFF5A66-9C20-43E4-B686-3C012D9406AF}" type="pres">
      <dgm:prSet presAssocID="{23DCFD9D-E5CA-4498-8C31-E7773B008D9B}" presName="nodeRect" presStyleLbl="alignNode1" presStyleIdx="0" presStyleCnt="5">
        <dgm:presLayoutVars>
          <dgm:bulletEnabled val="1"/>
        </dgm:presLayoutVars>
      </dgm:prSet>
      <dgm:spPr/>
    </dgm:pt>
    <dgm:pt modelId="{84796B03-8D8B-4861-941E-1770A3DF3F50}" type="pres">
      <dgm:prSet presAssocID="{B54D06E5-34E6-4D2D-B7D3-012793CE693A}" presName="sibTrans" presStyleCnt="0"/>
      <dgm:spPr/>
    </dgm:pt>
    <dgm:pt modelId="{2C539CDC-0707-473A-870F-969EB57AA326}" type="pres">
      <dgm:prSet presAssocID="{25B74EB6-AC83-4DD6-9171-1EA0F7D99210}" presName="compositeNode" presStyleCnt="0">
        <dgm:presLayoutVars>
          <dgm:bulletEnabled val="1"/>
        </dgm:presLayoutVars>
      </dgm:prSet>
      <dgm:spPr/>
    </dgm:pt>
    <dgm:pt modelId="{90C8B7E4-8AA8-4334-B50D-D1ECADDCCF7B}" type="pres">
      <dgm:prSet presAssocID="{25B74EB6-AC83-4DD6-9171-1EA0F7D99210}" presName="bgRect" presStyleLbl="alignNode1" presStyleIdx="1" presStyleCnt="5"/>
      <dgm:spPr/>
    </dgm:pt>
    <dgm:pt modelId="{16E1F40D-19AB-45D6-A4BD-52BFA0169538}" type="pres">
      <dgm:prSet presAssocID="{1713FD35-8097-4AB1-9565-167582C36A7C}" presName="sibTransNodeRect" presStyleLbl="alignNode1" presStyleIdx="1" presStyleCnt="5">
        <dgm:presLayoutVars>
          <dgm:chMax val="0"/>
          <dgm:bulletEnabled val="1"/>
        </dgm:presLayoutVars>
      </dgm:prSet>
      <dgm:spPr/>
    </dgm:pt>
    <dgm:pt modelId="{722D3B37-390E-48EC-A08E-BE13442C4092}" type="pres">
      <dgm:prSet presAssocID="{25B74EB6-AC83-4DD6-9171-1EA0F7D99210}" presName="nodeRect" presStyleLbl="alignNode1" presStyleIdx="1" presStyleCnt="5">
        <dgm:presLayoutVars>
          <dgm:bulletEnabled val="1"/>
        </dgm:presLayoutVars>
      </dgm:prSet>
      <dgm:spPr/>
    </dgm:pt>
    <dgm:pt modelId="{1DF1C0DB-9A34-4DB8-AB2A-5389B4E6B326}" type="pres">
      <dgm:prSet presAssocID="{1713FD35-8097-4AB1-9565-167582C36A7C}" presName="sibTrans" presStyleCnt="0"/>
      <dgm:spPr/>
    </dgm:pt>
    <dgm:pt modelId="{12D24E9A-BD6F-43D0-BA06-2FE18917F2B1}" type="pres">
      <dgm:prSet presAssocID="{415378D8-C282-452E-984C-7934FC162C97}" presName="compositeNode" presStyleCnt="0">
        <dgm:presLayoutVars>
          <dgm:bulletEnabled val="1"/>
        </dgm:presLayoutVars>
      </dgm:prSet>
      <dgm:spPr/>
    </dgm:pt>
    <dgm:pt modelId="{D9CCDCE5-1547-41A9-A8F1-8B25F2BEDDAE}" type="pres">
      <dgm:prSet presAssocID="{415378D8-C282-452E-984C-7934FC162C97}" presName="bgRect" presStyleLbl="alignNode1" presStyleIdx="2" presStyleCnt="5"/>
      <dgm:spPr/>
    </dgm:pt>
    <dgm:pt modelId="{8F249B64-B104-4193-9581-17D8831CAA7F}" type="pres">
      <dgm:prSet presAssocID="{2F79172B-73B9-4DD8-8678-F0CA2D1DA3DD}" presName="sibTransNodeRect" presStyleLbl="alignNode1" presStyleIdx="2" presStyleCnt="5">
        <dgm:presLayoutVars>
          <dgm:chMax val="0"/>
          <dgm:bulletEnabled val="1"/>
        </dgm:presLayoutVars>
      </dgm:prSet>
      <dgm:spPr/>
    </dgm:pt>
    <dgm:pt modelId="{B7192888-0C88-4503-BFF0-68570459523A}" type="pres">
      <dgm:prSet presAssocID="{415378D8-C282-452E-984C-7934FC162C97}" presName="nodeRect" presStyleLbl="alignNode1" presStyleIdx="2" presStyleCnt="5">
        <dgm:presLayoutVars>
          <dgm:bulletEnabled val="1"/>
        </dgm:presLayoutVars>
      </dgm:prSet>
      <dgm:spPr/>
    </dgm:pt>
    <dgm:pt modelId="{E9A85751-9D55-42ED-BC76-A093D7968C50}" type="pres">
      <dgm:prSet presAssocID="{2F79172B-73B9-4DD8-8678-F0CA2D1DA3DD}" presName="sibTrans" presStyleCnt="0"/>
      <dgm:spPr/>
    </dgm:pt>
    <dgm:pt modelId="{9A152412-43EB-494F-BB10-3E544FE56CB8}" type="pres">
      <dgm:prSet presAssocID="{D8352526-FD4F-4731-80C4-57B94A62A57D}" presName="compositeNode" presStyleCnt="0">
        <dgm:presLayoutVars>
          <dgm:bulletEnabled val="1"/>
        </dgm:presLayoutVars>
      </dgm:prSet>
      <dgm:spPr/>
    </dgm:pt>
    <dgm:pt modelId="{20E0D0C4-7CF9-4F80-BD7F-FFA4B8242D8A}" type="pres">
      <dgm:prSet presAssocID="{D8352526-FD4F-4731-80C4-57B94A62A57D}" presName="bgRect" presStyleLbl="alignNode1" presStyleIdx="3" presStyleCnt="5"/>
      <dgm:spPr/>
    </dgm:pt>
    <dgm:pt modelId="{01352D7B-77BB-4877-9E87-F5EA70205C78}" type="pres">
      <dgm:prSet presAssocID="{4F0C2B4B-B32B-407E-BFF5-E186531F3B31}" presName="sibTransNodeRect" presStyleLbl="alignNode1" presStyleIdx="3" presStyleCnt="5">
        <dgm:presLayoutVars>
          <dgm:chMax val="0"/>
          <dgm:bulletEnabled val="1"/>
        </dgm:presLayoutVars>
      </dgm:prSet>
      <dgm:spPr/>
    </dgm:pt>
    <dgm:pt modelId="{1D8101C4-E792-407E-934D-F9FC9B75C56A}" type="pres">
      <dgm:prSet presAssocID="{D8352526-FD4F-4731-80C4-57B94A62A57D}" presName="nodeRect" presStyleLbl="alignNode1" presStyleIdx="3" presStyleCnt="5">
        <dgm:presLayoutVars>
          <dgm:bulletEnabled val="1"/>
        </dgm:presLayoutVars>
      </dgm:prSet>
      <dgm:spPr/>
    </dgm:pt>
    <dgm:pt modelId="{712FF37E-9261-4FFD-BBA5-65BCB26B2C62}" type="pres">
      <dgm:prSet presAssocID="{4F0C2B4B-B32B-407E-BFF5-E186531F3B31}" presName="sibTrans" presStyleCnt="0"/>
      <dgm:spPr/>
    </dgm:pt>
    <dgm:pt modelId="{677DFCF8-F00F-4E52-90E7-24E427DB94EA}" type="pres">
      <dgm:prSet presAssocID="{05EAB096-F911-41D5-8C40-00435B350FEC}" presName="compositeNode" presStyleCnt="0">
        <dgm:presLayoutVars>
          <dgm:bulletEnabled val="1"/>
        </dgm:presLayoutVars>
      </dgm:prSet>
      <dgm:spPr/>
    </dgm:pt>
    <dgm:pt modelId="{DE519ADB-82FB-479F-A0E3-08DE641EAF60}" type="pres">
      <dgm:prSet presAssocID="{05EAB096-F911-41D5-8C40-00435B350FEC}" presName="bgRect" presStyleLbl="alignNode1" presStyleIdx="4" presStyleCnt="5"/>
      <dgm:spPr/>
    </dgm:pt>
    <dgm:pt modelId="{DB7310E5-373D-4D19-A7E3-A24AD94C3AC6}" type="pres">
      <dgm:prSet presAssocID="{E66E4853-1B73-470B-8CB0-05E74AD5C9E9}" presName="sibTransNodeRect" presStyleLbl="alignNode1" presStyleIdx="4" presStyleCnt="5">
        <dgm:presLayoutVars>
          <dgm:chMax val="0"/>
          <dgm:bulletEnabled val="1"/>
        </dgm:presLayoutVars>
      </dgm:prSet>
      <dgm:spPr/>
    </dgm:pt>
    <dgm:pt modelId="{F21C4C07-F74D-4AAB-8019-238ACB82527A}" type="pres">
      <dgm:prSet presAssocID="{05EAB096-F911-41D5-8C40-00435B350FEC}" presName="nodeRect" presStyleLbl="alignNode1" presStyleIdx="4" presStyleCnt="5">
        <dgm:presLayoutVars>
          <dgm:bulletEnabled val="1"/>
        </dgm:presLayoutVars>
      </dgm:prSet>
      <dgm:spPr/>
    </dgm:pt>
  </dgm:ptLst>
  <dgm:cxnLst>
    <dgm:cxn modelId="{28065311-6556-4714-AA9D-0020E47C06BA}" type="presOf" srcId="{B54D06E5-34E6-4D2D-B7D3-012793CE693A}" destId="{32393D81-F81F-4DFE-B734-04A16132243E}" srcOrd="0" destOrd="0" presId="urn:microsoft.com/office/officeart/2016/7/layout/LinearBlockProcessNumbered"/>
    <dgm:cxn modelId="{24A54D17-0EEA-4746-BDDB-98A93CDF0BCD}" type="presOf" srcId="{4F0C2B4B-B32B-407E-BFF5-E186531F3B31}" destId="{01352D7B-77BB-4877-9E87-F5EA70205C78}" srcOrd="0" destOrd="0" presId="urn:microsoft.com/office/officeart/2016/7/layout/LinearBlockProcessNumbered"/>
    <dgm:cxn modelId="{0B931B21-E312-4945-BB46-2E71F06B9A0D}" type="presOf" srcId="{25B74EB6-AC83-4DD6-9171-1EA0F7D99210}" destId="{90C8B7E4-8AA8-4334-B50D-D1ECADDCCF7B}" srcOrd="0" destOrd="0" presId="urn:microsoft.com/office/officeart/2016/7/layout/LinearBlockProcessNumbered"/>
    <dgm:cxn modelId="{C0A71523-EE20-4DC1-BC88-E4DE591A56FE}" type="presOf" srcId="{23DCFD9D-E5CA-4498-8C31-E7773B008D9B}" destId="{16785198-0BC1-4238-92BC-65E91F8AFB8B}" srcOrd="0" destOrd="0" presId="urn:microsoft.com/office/officeart/2016/7/layout/LinearBlockProcessNumbered"/>
    <dgm:cxn modelId="{33FD573A-09AD-4FFC-BDCC-0705F9F1F728}" type="presOf" srcId="{2F79172B-73B9-4DD8-8678-F0CA2D1DA3DD}" destId="{8F249B64-B104-4193-9581-17D8831CAA7F}" srcOrd="0" destOrd="0" presId="urn:microsoft.com/office/officeart/2016/7/layout/LinearBlockProcessNumbered"/>
    <dgm:cxn modelId="{1E60FB5D-6D70-40CF-A69B-5341024852FB}" srcId="{80069002-A3D3-4FFA-95FC-9C536EC8A90D}" destId="{23DCFD9D-E5CA-4498-8C31-E7773B008D9B}" srcOrd="0" destOrd="0" parTransId="{C19EBB7A-4284-4E4F-8AA4-A23D7CE0B125}" sibTransId="{B54D06E5-34E6-4D2D-B7D3-012793CE693A}"/>
    <dgm:cxn modelId="{40E84161-2621-44AE-8820-079CBDD33375}" srcId="{80069002-A3D3-4FFA-95FC-9C536EC8A90D}" destId="{25B74EB6-AC83-4DD6-9171-1EA0F7D99210}" srcOrd="1" destOrd="0" parTransId="{5654DE89-ED8C-4DDD-8EB8-944C8B0DE03C}" sibTransId="{1713FD35-8097-4AB1-9565-167582C36A7C}"/>
    <dgm:cxn modelId="{9366B042-11CD-43D6-8239-D86F8EC64A7C}" type="presOf" srcId="{05EAB096-F911-41D5-8C40-00435B350FEC}" destId="{F21C4C07-F74D-4AAB-8019-238ACB82527A}" srcOrd="1" destOrd="0" presId="urn:microsoft.com/office/officeart/2016/7/layout/LinearBlockProcessNumbered"/>
    <dgm:cxn modelId="{61C9884B-E0BD-42C9-AF96-56187EB9B648}" type="presOf" srcId="{E66E4853-1B73-470B-8CB0-05E74AD5C9E9}" destId="{DB7310E5-373D-4D19-A7E3-A24AD94C3AC6}" srcOrd="0" destOrd="0" presId="urn:microsoft.com/office/officeart/2016/7/layout/LinearBlockProcessNumbered"/>
    <dgm:cxn modelId="{321CB685-269E-434E-A1CD-CB272C1B26C7}" srcId="{80069002-A3D3-4FFA-95FC-9C536EC8A90D}" destId="{415378D8-C282-452E-984C-7934FC162C97}" srcOrd="2" destOrd="0" parTransId="{E725FE49-79E3-492F-86BF-32364336A490}" sibTransId="{2F79172B-73B9-4DD8-8678-F0CA2D1DA3DD}"/>
    <dgm:cxn modelId="{D4662187-647A-40FD-AB28-A5443BAE0F01}" type="presOf" srcId="{23DCFD9D-E5CA-4498-8C31-E7773B008D9B}" destId="{FEFF5A66-9C20-43E4-B686-3C012D9406AF}" srcOrd="1" destOrd="0" presId="urn:microsoft.com/office/officeart/2016/7/layout/LinearBlockProcessNumbered"/>
    <dgm:cxn modelId="{E852ED93-A383-45CC-A7DC-FEB80F76CFD3}" srcId="{80069002-A3D3-4FFA-95FC-9C536EC8A90D}" destId="{05EAB096-F911-41D5-8C40-00435B350FEC}" srcOrd="4" destOrd="0" parTransId="{C0A682D6-0A88-4882-BE69-948D47AE98D8}" sibTransId="{E66E4853-1B73-470B-8CB0-05E74AD5C9E9}"/>
    <dgm:cxn modelId="{011F789D-C159-45AF-9A5D-A3648E2D3D35}" type="presOf" srcId="{415378D8-C282-452E-984C-7934FC162C97}" destId="{B7192888-0C88-4503-BFF0-68570459523A}" srcOrd="1" destOrd="0" presId="urn:microsoft.com/office/officeart/2016/7/layout/LinearBlockProcessNumbered"/>
    <dgm:cxn modelId="{AF4CF9A5-8A6D-4E26-BC8F-0DC24B9B8621}" type="presOf" srcId="{25B74EB6-AC83-4DD6-9171-1EA0F7D99210}" destId="{722D3B37-390E-48EC-A08E-BE13442C4092}" srcOrd="1" destOrd="0" presId="urn:microsoft.com/office/officeart/2016/7/layout/LinearBlockProcessNumbered"/>
    <dgm:cxn modelId="{D0FD17A7-5216-48F9-955D-6ED38DB44C8D}" type="presOf" srcId="{1713FD35-8097-4AB1-9565-167582C36A7C}" destId="{16E1F40D-19AB-45D6-A4BD-52BFA0169538}" srcOrd="0" destOrd="0" presId="urn:microsoft.com/office/officeart/2016/7/layout/LinearBlockProcessNumbered"/>
    <dgm:cxn modelId="{84DA49A8-CF37-4456-8985-128BD6F2A77E}" type="presOf" srcId="{415378D8-C282-452E-984C-7934FC162C97}" destId="{D9CCDCE5-1547-41A9-A8F1-8B25F2BEDDAE}" srcOrd="0" destOrd="0" presId="urn:microsoft.com/office/officeart/2016/7/layout/LinearBlockProcessNumbered"/>
    <dgm:cxn modelId="{258518AE-B90F-4781-BBA2-9B0526949D22}" type="presOf" srcId="{80069002-A3D3-4FFA-95FC-9C536EC8A90D}" destId="{FD322106-B14D-4621-8A19-F5864359EEBC}" srcOrd="0" destOrd="0" presId="urn:microsoft.com/office/officeart/2016/7/layout/LinearBlockProcessNumbered"/>
    <dgm:cxn modelId="{E82AE8CD-9D72-419F-A9B8-B1236C525EDF}" srcId="{80069002-A3D3-4FFA-95FC-9C536EC8A90D}" destId="{D8352526-FD4F-4731-80C4-57B94A62A57D}" srcOrd="3" destOrd="0" parTransId="{0A533504-E608-4ED0-B36A-E50DA2B1AED8}" sibTransId="{4F0C2B4B-B32B-407E-BFF5-E186531F3B31}"/>
    <dgm:cxn modelId="{FA4F6FD1-99FC-48EA-9974-4038C1519606}" type="presOf" srcId="{D8352526-FD4F-4731-80C4-57B94A62A57D}" destId="{1D8101C4-E792-407E-934D-F9FC9B75C56A}" srcOrd="1" destOrd="0" presId="urn:microsoft.com/office/officeart/2016/7/layout/LinearBlockProcessNumbered"/>
    <dgm:cxn modelId="{FB426DD5-7159-4B74-BC10-91A334CB9A16}" type="presOf" srcId="{05EAB096-F911-41D5-8C40-00435B350FEC}" destId="{DE519ADB-82FB-479F-A0E3-08DE641EAF60}" srcOrd="0" destOrd="0" presId="urn:microsoft.com/office/officeart/2016/7/layout/LinearBlockProcessNumbered"/>
    <dgm:cxn modelId="{220F0BEC-CB3D-4B63-9BA0-02613C35E042}" type="presOf" srcId="{D8352526-FD4F-4731-80C4-57B94A62A57D}" destId="{20E0D0C4-7CF9-4F80-BD7F-FFA4B8242D8A}" srcOrd="0" destOrd="0" presId="urn:microsoft.com/office/officeart/2016/7/layout/LinearBlockProcessNumbered"/>
    <dgm:cxn modelId="{94DD781E-B9C6-4246-81E6-B5DFE91FC57E}" type="presParOf" srcId="{FD322106-B14D-4621-8A19-F5864359EEBC}" destId="{B28FBCE2-E123-4B58-BE0F-649596F30496}" srcOrd="0" destOrd="0" presId="urn:microsoft.com/office/officeart/2016/7/layout/LinearBlockProcessNumbered"/>
    <dgm:cxn modelId="{285327E7-797F-4CB6-86ED-1B4EA932C61F}" type="presParOf" srcId="{B28FBCE2-E123-4B58-BE0F-649596F30496}" destId="{16785198-0BC1-4238-92BC-65E91F8AFB8B}" srcOrd="0" destOrd="0" presId="urn:microsoft.com/office/officeart/2016/7/layout/LinearBlockProcessNumbered"/>
    <dgm:cxn modelId="{E914D9F5-2343-4EAB-B14A-1FDE5B684816}" type="presParOf" srcId="{B28FBCE2-E123-4B58-BE0F-649596F30496}" destId="{32393D81-F81F-4DFE-B734-04A16132243E}" srcOrd="1" destOrd="0" presId="urn:microsoft.com/office/officeart/2016/7/layout/LinearBlockProcessNumbered"/>
    <dgm:cxn modelId="{87094CCD-FED4-46EF-942A-7DD0CDCAC290}" type="presParOf" srcId="{B28FBCE2-E123-4B58-BE0F-649596F30496}" destId="{FEFF5A66-9C20-43E4-B686-3C012D9406AF}" srcOrd="2" destOrd="0" presId="urn:microsoft.com/office/officeart/2016/7/layout/LinearBlockProcessNumbered"/>
    <dgm:cxn modelId="{559683B8-1DC8-426C-9CC2-BBC320699D24}" type="presParOf" srcId="{FD322106-B14D-4621-8A19-F5864359EEBC}" destId="{84796B03-8D8B-4861-941E-1770A3DF3F50}" srcOrd="1" destOrd="0" presId="urn:microsoft.com/office/officeart/2016/7/layout/LinearBlockProcessNumbered"/>
    <dgm:cxn modelId="{5B77C361-9E43-40A1-B2C6-7E53A31186EF}" type="presParOf" srcId="{FD322106-B14D-4621-8A19-F5864359EEBC}" destId="{2C539CDC-0707-473A-870F-969EB57AA326}" srcOrd="2" destOrd="0" presId="urn:microsoft.com/office/officeart/2016/7/layout/LinearBlockProcessNumbered"/>
    <dgm:cxn modelId="{8713708F-3CBC-45EC-98C0-215C8B06AC76}" type="presParOf" srcId="{2C539CDC-0707-473A-870F-969EB57AA326}" destId="{90C8B7E4-8AA8-4334-B50D-D1ECADDCCF7B}" srcOrd="0" destOrd="0" presId="urn:microsoft.com/office/officeart/2016/7/layout/LinearBlockProcessNumbered"/>
    <dgm:cxn modelId="{38B0E01F-0F60-410E-BFE0-C3F62E0C2F96}" type="presParOf" srcId="{2C539CDC-0707-473A-870F-969EB57AA326}" destId="{16E1F40D-19AB-45D6-A4BD-52BFA0169538}" srcOrd="1" destOrd="0" presId="urn:microsoft.com/office/officeart/2016/7/layout/LinearBlockProcessNumbered"/>
    <dgm:cxn modelId="{89B83826-FF91-4CDC-9DA1-C7B47CCE069B}" type="presParOf" srcId="{2C539CDC-0707-473A-870F-969EB57AA326}" destId="{722D3B37-390E-48EC-A08E-BE13442C4092}" srcOrd="2" destOrd="0" presId="urn:microsoft.com/office/officeart/2016/7/layout/LinearBlockProcessNumbered"/>
    <dgm:cxn modelId="{EE78E2E9-3930-404E-8ED4-E326591E73C8}" type="presParOf" srcId="{FD322106-B14D-4621-8A19-F5864359EEBC}" destId="{1DF1C0DB-9A34-4DB8-AB2A-5389B4E6B326}" srcOrd="3" destOrd="0" presId="urn:microsoft.com/office/officeart/2016/7/layout/LinearBlockProcessNumbered"/>
    <dgm:cxn modelId="{7F24E866-E3F1-4DF2-9BA8-F213BFD7E30C}" type="presParOf" srcId="{FD322106-B14D-4621-8A19-F5864359EEBC}" destId="{12D24E9A-BD6F-43D0-BA06-2FE18917F2B1}" srcOrd="4" destOrd="0" presId="urn:microsoft.com/office/officeart/2016/7/layout/LinearBlockProcessNumbered"/>
    <dgm:cxn modelId="{383AAABF-D0B3-4F0C-81D0-5E4164112E82}" type="presParOf" srcId="{12D24E9A-BD6F-43D0-BA06-2FE18917F2B1}" destId="{D9CCDCE5-1547-41A9-A8F1-8B25F2BEDDAE}" srcOrd="0" destOrd="0" presId="urn:microsoft.com/office/officeart/2016/7/layout/LinearBlockProcessNumbered"/>
    <dgm:cxn modelId="{B9005419-D2E4-4898-8115-BFEF0B356344}" type="presParOf" srcId="{12D24E9A-BD6F-43D0-BA06-2FE18917F2B1}" destId="{8F249B64-B104-4193-9581-17D8831CAA7F}" srcOrd="1" destOrd="0" presId="urn:microsoft.com/office/officeart/2016/7/layout/LinearBlockProcessNumbered"/>
    <dgm:cxn modelId="{30ADE32D-170E-4BB5-BDC6-36BD7F3F7FC4}" type="presParOf" srcId="{12D24E9A-BD6F-43D0-BA06-2FE18917F2B1}" destId="{B7192888-0C88-4503-BFF0-68570459523A}" srcOrd="2" destOrd="0" presId="urn:microsoft.com/office/officeart/2016/7/layout/LinearBlockProcessNumbered"/>
    <dgm:cxn modelId="{4DEF51B3-546B-443A-910A-B95313FD79DB}" type="presParOf" srcId="{FD322106-B14D-4621-8A19-F5864359EEBC}" destId="{E9A85751-9D55-42ED-BC76-A093D7968C50}" srcOrd="5" destOrd="0" presId="urn:microsoft.com/office/officeart/2016/7/layout/LinearBlockProcessNumbered"/>
    <dgm:cxn modelId="{FA26DFF9-C248-4FA3-B838-09AA15BCB51D}" type="presParOf" srcId="{FD322106-B14D-4621-8A19-F5864359EEBC}" destId="{9A152412-43EB-494F-BB10-3E544FE56CB8}" srcOrd="6" destOrd="0" presId="urn:microsoft.com/office/officeart/2016/7/layout/LinearBlockProcessNumbered"/>
    <dgm:cxn modelId="{E8C88F8F-2F49-46AB-AD49-361CB49E6F93}" type="presParOf" srcId="{9A152412-43EB-494F-BB10-3E544FE56CB8}" destId="{20E0D0C4-7CF9-4F80-BD7F-FFA4B8242D8A}" srcOrd="0" destOrd="0" presId="urn:microsoft.com/office/officeart/2016/7/layout/LinearBlockProcessNumbered"/>
    <dgm:cxn modelId="{855EE10B-3D57-4D78-88D0-32D90A0D2C9B}" type="presParOf" srcId="{9A152412-43EB-494F-BB10-3E544FE56CB8}" destId="{01352D7B-77BB-4877-9E87-F5EA70205C78}" srcOrd="1" destOrd="0" presId="urn:microsoft.com/office/officeart/2016/7/layout/LinearBlockProcessNumbered"/>
    <dgm:cxn modelId="{C4070981-A488-418F-9239-07E9089C02C2}" type="presParOf" srcId="{9A152412-43EB-494F-BB10-3E544FE56CB8}" destId="{1D8101C4-E792-407E-934D-F9FC9B75C56A}" srcOrd="2" destOrd="0" presId="urn:microsoft.com/office/officeart/2016/7/layout/LinearBlockProcessNumbered"/>
    <dgm:cxn modelId="{7C209BD3-5462-4844-9ADC-44E3FDE1B68B}" type="presParOf" srcId="{FD322106-B14D-4621-8A19-F5864359EEBC}" destId="{712FF37E-9261-4FFD-BBA5-65BCB26B2C62}" srcOrd="7" destOrd="0" presId="urn:microsoft.com/office/officeart/2016/7/layout/LinearBlockProcessNumbered"/>
    <dgm:cxn modelId="{4A7A8D16-8103-42EE-9F47-5EE60B8215DC}" type="presParOf" srcId="{FD322106-B14D-4621-8A19-F5864359EEBC}" destId="{677DFCF8-F00F-4E52-90E7-24E427DB94EA}" srcOrd="8" destOrd="0" presId="urn:microsoft.com/office/officeart/2016/7/layout/LinearBlockProcessNumbered"/>
    <dgm:cxn modelId="{685A8719-4E74-442E-BF49-4E8CB0C74FD4}" type="presParOf" srcId="{677DFCF8-F00F-4E52-90E7-24E427DB94EA}" destId="{DE519ADB-82FB-479F-A0E3-08DE641EAF60}" srcOrd="0" destOrd="0" presId="urn:microsoft.com/office/officeart/2016/7/layout/LinearBlockProcessNumbered"/>
    <dgm:cxn modelId="{7690E9DD-2BCE-4733-BDFD-4CEAEB673D1D}" type="presParOf" srcId="{677DFCF8-F00F-4E52-90E7-24E427DB94EA}" destId="{DB7310E5-373D-4D19-A7E3-A24AD94C3AC6}" srcOrd="1" destOrd="0" presId="urn:microsoft.com/office/officeart/2016/7/layout/LinearBlockProcessNumbered"/>
    <dgm:cxn modelId="{1E16978A-FD27-4C05-973C-0CDEEFA4F53B}" type="presParOf" srcId="{677DFCF8-F00F-4E52-90E7-24E427DB94EA}" destId="{F21C4C07-F74D-4AAB-8019-238ACB82527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Lst>
  <dgm:cxnLst>
    <dgm:cxn modelId="{376229D0-7FE4-4F15-ABB3-EBC75BE877AB}" type="presOf" srcId="{63CD56A6-2818-486B-AFB2-8209B9874525}" destId="{57F5F8CA-ABC5-4450-96A2-D1F6CAA88B32}"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069002-A3D3-4FFA-95FC-9C536EC8A90D}" type="doc">
      <dgm:prSet loTypeId="urn:microsoft.com/office/officeart/2016/7/layout/LinearBlockProcessNumbered" loCatId="process" qsTypeId="urn:microsoft.com/office/officeart/2005/8/quickstyle/simple5" qsCatId="simple" csTypeId="urn:microsoft.com/office/officeart/2005/8/colors/accent6_2" csCatId="accent6" phldr="1"/>
      <dgm:spPr/>
      <dgm:t>
        <a:bodyPr/>
        <a:lstStyle/>
        <a:p>
          <a:endParaRPr lang="en-US"/>
        </a:p>
      </dgm:t>
    </dgm:pt>
    <dgm:pt modelId="{23DCFD9D-E5CA-4498-8C31-E7773B008D9B}">
      <dgm:prSet/>
      <dgm:spPr>
        <a:solidFill>
          <a:schemeClr val="tx2"/>
        </a:solidFill>
        <a:ln>
          <a:solidFill>
            <a:schemeClr val="bg2"/>
          </a:solidFill>
        </a:ln>
      </dgm:spPr>
      <dgm:t>
        <a:bodyPr/>
        <a:lstStyle/>
        <a:p>
          <a:r>
            <a:rPr lang="en-US" b="1" noProof="0" dirty="0"/>
            <a:t>INTRODUCTION</a:t>
          </a:r>
        </a:p>
      </dgm:t>
    </dgm:pt>
    <dgm:pt modelId="{C19EBB7A-4284-4E4F-8AA4-A23D7CE0B125}" type="parTrans" cxnId="{1E60FB5D-6D70-40CF-A69B-5341024852FB}">
      <dgm:prSet/>
      <dgm:spPr/>
      <dgm:t>
        <a:bodyPr/>
        <a:lstStyle/>
        <a:p>
          <a:endParaRPr lang="en-US"/>
        </a:p>
      </dgm:t>
    </dgm:pt>
    <dgm:pt modelId="{B54D06E5-34E6-4D2D-B7D3-012793CE693A}" type="sibTrans" cxnId="{1E60FB5D-6D70-40CF-A69B-5341024852FB}">
      <dgm:prSet phldrT="01" phldr="0"/>
      <dgm:spPr/>
      <dgm:t>
        <a:bodyPr/>
        <a:lstStyle/>
        <a:p>
          <a:r>
            <a:rPr lang="en-US"/>
            <a:t>01</a:t>
          </a:r>
          <a:endParaRPr lang="en-US" dirty="0"/>
        </a:p>
      </dgm:t>
    </dgm:pt>
    <dgm:pt modelId="{25B74EB6-AC83-4DD6-9171-1EA0F7D99210}">
      <dgm:prSet/>
      <dgm:spPr>
        <a:solidFill>
          <a:schemeClr val="tx2">
            <a:lumMod val="75000"/>
            <a:lumOff val="25000"/>
          </a:schemeClr>
        </a:solidFill>
        <a:ln>
          <a:solidFill>
            <a:schemeClr val="bg2"/>
          </a:solidFill>
        </a:ln>
      </dgm:spPr>
      <dgm:t>
        <a:bodyPr/>
        <a:lstStyle/>
        <a:p>
          <a:r>
            <a:rPr lang="en-US" b="1" noProof="0" dirty="0"/>
            <a:t>BACKGROUND THEORY</a:t>
          </a:r>
          <a:endParaRPr lang="en-US" noProof="0" dirty="0"/>
        </a:p>
      </dgm:t>
    </dgm:pt>
    <dgm:pt modelId="{5654DE89-ED8C-4DDD-8EB8-944C8B0DE03C}" type="parTrans" cxnId="{40E84161-2621-44AE-8820-079CBDD33375}">
      <dgm:prSet/>
      <dgm:spPr/>
      <dgm:t>
        <a:bodyPr/>
        <a:lstStyle/>
        <a:p>
          <a:endParaRPr lang="en-US"/>
        </a:p>
      </dgm:t>
    </dgm:pt>
    <dgm:pt modelId="{1713FD35-8097-4AB1-9565-167582C36A7C}" type="sibTrans" cxnId="{40E84161-2621-44AE-8820-079CBDD33375}">
      <dgm:prSet phldrT="02" phldr="0"/>
      <dgm:spPr/>
      <dgm:t>
        <a:bodyPr/>
        <a:lstStyle/>
        <a:p>
          <a:r>
            <a:rPr lang="en-US"/>
            <a:t>02</a:t>
          </a:r>
        </a:p>
      </dgm:t>
    </dgm:pt>
    <dgm:pt modelId="{415378D8-C282-452E-984C-7934FC162C97}">
      <dgm:prSet/>
      <dgm:spPr>
        <a:solidFill>
          <a:schemeClr val="tx2"/>
        </a:solidFill>
        <a:ln>
          <a:solidFill>
            <a:schemeClr val="bg2"/>
          </a:solidFill>
        </a:ln>
      </dgm:spPr>
      <dgm:t>
        <a:bodyPr/>
        <a:lstStyle/>
        <a:p>
          <a:r>
            <a:rPr lang="en-US" b="1" noProof="0" dirty="0"/>
            <a:t>METHODOLOGY</a:t>
          </a:r>
          <a:endParaRPr lang="en-US" noProof="0" dirty="0"/>
        </a:p>
      </dgm:t>
    </dgm:pt>
    <dgm:pt modelId="{E725FE49-79E3-492F-86BF-32364336A490}" type="parTrans" cxnId="{321CB685-269E-434E-A1CD-CB272C1B26C7}">
      <dgm:prSet/>
      <dgm:spPr/>
      <dgm:t>
        <a:bodyPr/>
        <a:lstStyle/>
        <a:p>
          <a:endParaRPr lang="en-US"/>
        </a:p>
      </dgm:t>
    </dgm:pt>
    <dgm:pt modelId="{2F79172B-73B9-4DD8-8678-F0CA2D1DA3DD}" type="sibTrans" cxnId="{321CB685-269E-434E-A1CD-CB272C1B26C7}">
      <dgm:prSet phldrT="03" phldr="0"/>
      <dgm:spPr/>
      <dgm:t>
        <a:bodyPr/>
        <a:lstStyle/>
        <a:p>
          <a:r>
            <a:rPr lang="en-US"/>
            <a:t>03</a:t>
          </a:r>
        </a:p>
      </dgm:t>
    </dgm:pt>
    <dgm:pt modelId="{D8352526-FD4F-4731-80C4-57B94A62A57D}">
      <dgm:prSet/>
      <dgm:spPr>
        <a:solidFill>
          <a:schemeClr val="tx2"/>
        </a:solidFill>
        <a:ln>
          <a:solidFill>
            <a:schemeClr val="bg2"/>
          </a:solidFill>
        </a:ln>
      </dgm:spPr>
      <dgm:t>
        <a:bodyPr/>
        <a:lstStyle/>
        <a:p>
          <a:r>
            <a:rPr lang="en-US" b="1" dirty="0"/>
            <a:t>EXPERIMENT EVALUATION</a:t>
          </a:r>
          <a:endParaRPr lang="en-US" dirty="0"/>
        </a:p>
      </dgm:t>
    </dgm:pt>
    <dgm:pt modelId="{0A533504-E608-4ED0-B36A-E50DA2B1AED8}" type="parTrans" cxnId="{E82AE8CD-9D72-419F-A9B8-B1236C525EDF}">
      <dgm:prSet/>
      <dgm:spPr/>
      <dgm:t>
        <a:bodyPr/>
        <a:lstStyle/>
        <a:p>
          <a:endParaRPr lang="en-US"/>
        </a:p>
      </dgm:t>
    </dgm:pt>
    <dgm:pt modelId="{4F0C2B4B-B32B-407E-BFF5-E186531F3B31}" type="sibTrans" cxnId="{E82AE8CD-9D72-419F-A9B8-B1236C525EDF}">
      <dgm:prSet phldrT="04" phldr="0"/>
      <dgm:spPr/>
      <dgm:t>
        <a:bodyPr/>
        <a:lstStyle/>
        <a:p>
          <a:r>
            <a:rPr lang="en-US"/>
            <a:t>04</a:t>
          </a:r>
          <a:endParaRPr lang="en-US" dirty="0"/>
        </a:p>
      </dgm:t>
    </dgm:pt>
    <dgm:pt modelId="{05EAB096-F911-41D5-8C40-00435B350FEC}">
      <dgm:prSet/>
      <dgm:spPr>
        <a:solidFill>
          <a:schemeClr val="tx2"/>
        </a:solidFill>
        <a:ln>
          <a:solidFill>
            <a:schemeClr val="bg2"/>
          </a:solidFill>
        </a:ln>
      </dgm:spPr>
      <dgm:t>
        <a:bodyPr/>
        <a:lstStyle/>
        <a:p>
          <a:r>
            <a:rPr lang="en-US" b="1" noProof="0" dirty="0"/>
            <a:t>DISCUSSIONS, CONCLUSION &amp; FUTURE WORK</a:t>
          </a:r>
          <a:endParaRPr lang="en-US" noProof="0" dirty="0"/>
        </a:p>
      </dgm:t>
    </dgm:pt>
    <dgm:pt modelId="{C0A682D6-0A88-4882-BE69-948D47AE98D8}" type="parTrans" cxnId="{E852ED93-A383-45CC-A7DC-FEB80F76CFD3}">
      <dgm:prSet/>
      <dgm:spPr/>
      <dgm:t>
        <a:bodyPr/>
        <a:lstStyle/>
        <a:p>
          <a:endParaRPr lang="en-US"/>
        </a:p>
      </dgm:t>
    </dgm:pt>
    <dgm:pt modelId="{E66E4853-1B73-470B-8CB0-05E74AD5C9E9}" type="sibTrans" cxnId="{E852ED93-A383-45CC-A7DC-FEB80F76CFD3}">
      <dgm:prSet phldrT="05" phldr="0"/>
      <dgm:spPr/>
      <dgm:t>
        <a:bodyPr/>
        <a:lstStyle/>
        <a:p>
          <a:r>
            <a:rPr lang="en-US"/>
            <a:t>05</a:t>
          </a:r>
          <a:endParaRPr lang="en-US" dirty="0"/>
        </a:p>
      </dgm:t>
    </dgm:pt>
    <dgm:pt modelId="{FD322106-B14D-4621-8A19-F5864359EEBC}" type="pres">
      <dgm:prSet presAssocID="{80069002-A3D3-4FFA-95FC-9C536EC8A90D}" presName="Name0" presStyleCnt="0">
        <dgm:presLayoutVars>
          <dgm:animLvl val="lvl"/>
          <dgm:resizeHandles val="exact"/>
        </dgm:presLayoutVars>
      </dgm:prSet>
      <dgm:spPr/>
    </dgm:pt>
    <dgm:pt modelId="{B28FBCE2-E123-4B58-BE0F-649596F30496}" type="pres">
      <dgm:prSet presAssocID="{23DCFD9D-E5CA-4498-8C31-E7773B008D9B}" presName="compositeNode" presStyleCnt="0">
        <dgm:presLayoutVars>
          <dgm:bulletEnabled val="1"/>
        </dgm:presLayoutVars>
      </dgm:prSet>
      <dgm:spPr/>
    </dgm:pt>
    <dgm:pt modelId="{16785198-0BC1-4238-92BC-65E91F8AFB8B}" type="pres">
      <dgm:prSet presAssocID="{23DCFD9D-E5CA-4498-8C31-E7773B008D9B}" presName="bgRect" presStyleLbl="alignNode1" presStyleIdx="0" presStyleCnt="5"/>
      <dgm:spPr/>
    </dgm:pt>
    <dgm:pt modelId="{32393D81-F81F-4DFE-B734-04A16132243E}" type="pres">
      <dgm:prSet presAssocID="{B54D06E5-34E6-4D2D-B7D3-012793CE693A}" presName="sibTransNodeRect" presStyleLbl="alignNode1" presStyleIdx="0" presStyleCnt="5">
        <dgm:presLayoutVars>
          <dgm:chMax val="0"/>
          <dgm:bulletEnabled val="1"/>
        </dgm:presLayoutVars>
      </dgm:prSet>
      <dgm:spPr/>
    </dgm:pt>
    <dgm:pt modelId="{FEFF5A66-9C20-43E4-B686-3C012D9406AF}" type="pres">
      <dgm:prSet presAssocID="{23DCFD9D-E5CA-4498-8C31-E7773B008D9B}" presName="nodeRect" presStyleLbl="alignNode1" presStyleIdx="0" presStyleCnt="5">
        <dgm:presLayoutVars>
          <dgm:bulletEnabled val="1"/>
        </dgm:presLayoutVars>
      </dgm:prSet>
      <dgm:spPr/>
    </dgm:pt>
    <dgm:pt modelId="{84796B03-8D8B-4861-941E-1770A3DF3F50}" type="pres">
      <dgm:prSet presAssocID="{B54D06E5-34E6-4D2D-B7D3-012793CE693A}" presName="sibTrans" presStyleCnt="0"/>
      <dgm:spPr/>
    </dgm:pt>
    <dgm:pt modelId="{2C539CDC-0707-473A-870F-969EB57AA326}" type="pres">
      <dgm:prSet presAssocID="{25B74EB6-AC83-4DD6-9171-1EA0F7D99210}" presName="compositeNode" presStyleCnt="0">
        <dgm:presLayoutVars>
          <dgm:bulletEnabled val="1"/>
        </dgm:presLayoutVars>
      </dgm:prSet>
      <dgm:spPr/>
    </dgm:pt>
    <dgm:pt modelId="{90C8B7E4-8AA8-4334-B50D-D1ECADDCCF7B}" type="pres">
      <dgm:prSet presAssocID="{25B74EB6-AC83-4DD6-9171-1EA0F7D99210}" presName="bgRect" presStyleLbl="alignNode1" presStyleIdx="1" presStyleCnt="5"/>
      <dgm:spPr/>
    </dgm:pt>
    <dgm:pt modelId="{16E1F40D-19AB-45D6-A4BD-52BFA0169538}" type="pres">
      <dgm:prSet presAssocID="{1713FD35-8097-4AB1-9565-167582C36A7C}" presName="sibTransNodeRect" presStyleLbl="alignNode1" presStyleIdx="1" presStyleCnt="5">
        <dgm:presLayoutVars>
          <dgm:chMax val="0"/>
          <dgm:bulletEnabled val="1"/>
        </dgm:presLayoutVars>
      </dgm:prSet>
      <dgm:spPr/>
    </dgm:pt>
    <dgm:pt modelId="{722D3B37-390E-48EC-A08E-BE13442C4092}" type="pres">
      <dgm:prSet presAssocID="{25B74EB6-AC83-4DD6-9171-1EA0F7D99210}" presName="nodeRect" presStyleLbl="alignNode1" presStyleIdx="1" presStyleCnt="5">
        <dgm:presLayoutVars>
          <dgm:bulletEnabled val="1"/>
        </dgm:presLayoutVars>
      </dgm:prSet>
      <dgm:spPr/>
    </dgm:pt>
    <dgm:pt modelId="{1DF1C0DB-9A34-4DB8-AB2A-5389B4E6B326}" type="pres">
      <dgm:prSet presAssocID="{1713FD35-8097-4AB1-9565-167582C36A7C}" presName="sibTrans" presStyleCnt="0"/>
      <dgm:spPr/>
    </dgm:pt>
    <dgm:pt modelId="{12D24E9A-BD6F-43D0-BA06-2FE18917F2B1}" type="pres">
      <dgm:prSet presAssocID="{415378D8-C282-452E-984C-7934FC162C97}" presName="compositeNode" presStyleCnt="0">
        <dgm:presLayoutVars>
          <dgm:bulletEnabled val="1"/>
        </dgm:presLayoutVars>
      </dgm:prSet>
      <dgm:spPr/>
    </dgm:pt>
    <dgm:pt modelId="{D9CCDCE5-1547-41A9-A8F1-8B25F2BEDDAE}" type="pres">
      <dgm:prSet presAssocID="{415378D8-C282-452E-984C-7934FC162C97}" presName="bgRect" presStyleLbl="alignNode1" presStyleIdx="2" presStyleCnt="5"/>
      <dgm:spPr/>
    </dgm:pt>
    <dgm:pt modelId="{8F249B64-B104-4193-9581-17D8831CAA7F}" type="pres">
      <dgm:prSet presAssocID="{2F79172B-73B9-4DD8-8678-F0CA2D1DA3DD}" presName="sibTransNodeRect" presStyleLbl="alignNode1" presStyleIdx="2" presStyleCnt="5">
        <dgm:presLayoutVars>
          <dgm:chMax val="0"/>
          <dgm:bulletEnabled val="1"/>
        </dgm:presLayoutVars>
      </dgm:prSet>
      <dgm:spPr/>
    </dgm:pt>
    <dgm:pt modelId="{B7192888-0C88-4503-BFF0-68570459523A}" type="pres">
      <dgm:prSet presAssocID="{415378D8-C282-452E-984C-7934FC162C97}" presName="nodeRect" presStyleLbl="alignNode1" presStyleIdx="2" presStyleCnt="5">
        <dgm:presLayoutVars>
          <dgm:bulletEnabled val="1"/>
        </dgm:presLayoutVars>
      </dgm:prSet>
      <dgm:spPr/>
    </dgm:pt>
    <dgm:pt modelId="{E9A85751-9D55-42ED-BC76-A093D7968C50}" type="pres">
      <dgm:prSet presAssocID="{2F79172B-73B9-4DD8-8678-F0CA2D1DA3DD}" presName="sibTrans" presStyleCnt="0"/>
      <dgm:spPr/>
    </dgm:pt>
    <dgm:pt modelId="{9A152412-43EB-494F-BB10-3E544FE56CB8}" type="pres">
      <dgm:prSet presAssocID="{D8352526-FD4F-4731-80C4-57B94A62A57D}" presName="compositeNode" presStyleCnt="0">
        <dgm:presLayoutVars>
          <dgm:bulletEnabled val="1"/>
        </dgm:presLayoutVars>
      </dgm:prSet>
      <dgm:spPr/>
    </dgm:pt>
    <dgm:pt modelId="{20E0D0C4-7CF9-4F80-BD7F-FFA4B8242D8A}" type="pres">
      <dgm:prSet presAssocID="{D8352526-FD4F-4731-80C4-57B94A62A57D}" presName="bgRect" presStyleLbl="alignNode1" presStyleIdx="3" presStyleCnt="5"/>
      <dgm:spPr/>
    </dgm:pt>
    <dgm:pt modelId="{01352D7B-77BB-4877-9E87-F5EA70205C78}" type="pres">
      <dgm:prSet presAssocID="{4F0C2B4B-B32B-407E-BFF5-E186531F3B31}" presName="sibTransNodeRect" presStyleLbl="alignNode1" presStyleIdx="3" presStyleCnt="5">
        <dgm:presLayoutVars>
          <dgm:chMax val="0"/>
          <dgm:bulletEnabled val="1"/>
        </dgm:presLayoutVars>
      </dgm:prSet>
      <dgm:spPr/>
    </dgm:pt>
    <dgm:pt modelId="{1D8101C4-E792-407E-934D-F9FC9B75C56A}" type="pres">
      <dgm:prSet presAssocID="{D8352526-FD4F-4731-80C4-57B94A62A57D}" presName="nodeRect" presStyleLbl="alignNode1" presStyleIdx="3" presStyleCnt="5">
        <dgm:presLayoutVars>
          <dgm:bulletEnabled val="1"/>
        </dgm:presLayoutVars>
      </dgm:prSet>
      <dgm:spPr/>
    </dgm:pt>
    <dgm:pt modelId="{712FF37E-9261-4FFD-BBA5-65BCB26B2C62}" type="pres">
      <dgm:prSet presAssocID="{4F0C2B4B-B32B-407E-BFF5-E186531F3B31}" presName="sibTrans" presStyleCnt="0"/>
      <dgm:spPr/>
    </dgm:pt>
    <dgm:pt modelId="{677DFCF8-F00F-4E52-90E7-24E427DB94EA}" type="pres">
      <dgm:prSet presAssocID="{05EAB096-F911-41D5-8C40-00435B350FEC}" presName="compositeNode" presStyleCnt="0">
        <dgm:presLayoutVars>
          <dgm:bulletEnabled val="1"/>
        </dgm:presLayoutVars>
      </dgm:prSet>
      <dgm:spPr/>
    </dgm:pt>
    <dgm:pt modelId="{DE519ADB-82FB-479F-A0E3-08DE641EAF60}" type="pres">
      <dgm:prSet presAssocID="{05EAB096-F911-41D5-8C40-00435B350FEC}" presName="bgRect" presStyleLbl="alignNode1" presStyleIdx="4" presStyleCnt="5"/>
      <dgm:spPr/>
    </dgm:pt>
    <dgm:pt modelId="{DB7310E5-373D-4D19-A7E3-A24AD94C3AC6}" type="pres">
      <dgm:prSet presAssocID="{E66E4853-1B73-470B-8CB0-05E74AD5C9E9}" presName="sibTransNodeRect" presStyleLbl="alignNode1" presStyleIdx="4" presStyleCnt="5">
        <dgm:presLayoutVars>
          <dgm:chMax val="0"/>
          <dgm:bulletEnabled val="1"/>
        </dgm:presLayoutVars>
      </dgm:prSet>
      <dgm:spPr/>
    </dgm:pt>
    <dgm:pt modelId="{F21C4C07-F74D-4AAB-8019-238ACB82527A}" type="pres">
      <dgm:prSet presAssocID="{05EAB096-F911-41D5-8C40-00435B350FEC}" presName="nodeRect" presStyleLbl="alignNode1" presStyleIdx="4" presStyleCnt="5">
        <dgm:presLayoutVars>
          <dgm:bulletEnabled val="1"/>
        </dgm:presLayoutVars>
      </dgm:prSet>
      <dgm:spPr/>
    </dgm:pt>
  </dgm:ptLst>
  <dgm:cxnLst>
    <dgm:cxn modelId="{28065311-6556-4714-AA9D-0020E47C06BA}" type="presOf" srcId="{B54D06E5-34E6-4D2D-B7D3-012793CE693A}" destId="{32393D81-F81F-4DFE-B734-04A16132243E}" srcOrd="0" destOrd="0" presId="urn:microsoft.com/office/officeart/2016/7/layout/LinearBlockProcessNumbered"/>
    <dgm:cxn modelId="{24A54D17-0EEA-4746-BDDB-98A93CDF0BCD}" type="presOf" srcId="{4F0C2B4B-B32B-407E-BFF5-E186531F3B31}" destId="{01352D7B-77BB-4877-9E87-F5EA70205C78}" srcOrd="0" destOrd="0" presId="urn:microsoft.com/office/officeart/2016/7/layout/LinearBlockProcessNumbered"/>
    <dgm:cxn modelId="{0B931B21-E312-4945-BB46-2E71F06B9A0D}" type="presOf" srcId="{25B74EB6-AC83-4DD6-9171-1EA0F7D99210}" destId="{90C8B7E4-8AA8-4334-B50D-D1ECADDCCF7B}" srcOrd="0" destOrd="0" presId="urn:microsoft.com/office/officeart/2016/7/layout/LinearBlockProcessNumbered"/>
    <dgm:cxn modelId="{C0A71523-EE20-4DC1-BC88-E4DE591A56FE}" type="presOf" srcId="{23DCFD9D-E5CA-4498-8C31-E7773B008D9B}" destId="{16785198-0BC1-4238-92BC-65E91F8AFB8B}" srcOrd="0" destOrd="0" presId="urn:microsoft.com/office/officeart/2016/7/layout/LinearBlockProcessNumbered"/>
    <dgm:cxn modelId="{33FD573A-09AD-4FFC-BDCC-0705F9F1F728}" type="presOf" srcId="{2F79172B-73B9-4DD8-8678-F0CA2D1DA3DD}" destId="{8F249B64-B104-4193-9581-17D8831CAA7F}" srcOrd="0" destOrd="0" presId="urn:microsoft.com/office/officeart/2016/7/layout/LinearBlockProcessNumbered"/>
    <dgm:cxn modelId="{1E60FB5D-6D70-40CF-A69B-5341024852FB}" srcId="{80069002-A3D3-4FFA-95FC-9C536EC8A90D}" destId="{23DCFD9D-E5CA-4498-8C31-E7773B008D9B}" srcOrd="0" destOrd="0" parTransId="{C19EBB7A-4284-4E4F-8AA4-A23D7CE0B125}" sibTransId="{B54D06E5-34E6-4D2D-B7D3-012793CE693A}"/>
    <dgm:cxn modelId="{40E84161-2621-44AE-8820-079CBDD33375}" srcId="{80069002-A3D3-4FFA-95FC-9C536EC8A90D}" destId="{25B74EB6-AC83-4DD6-9171-1EA0F7D99210}" srcOrd="1" destOrd="0" parTransId="{5654DE89-ED8C-4DDD-8EB8-944C8B0DE03C}" sibTransId="{1713FD35-8097-4AB1-9565-167582C36A7C}"/>
    <dgm:cxn modelId="{9366B042-11CD-43D6-8239-D86F8EC64A7C}" type="presOf" srcId="{05EAB096-F911-41D5-8C40-00435B350FEC}" destId="{F21C4C07-F74D-4AAB-8019-238ACB82527A}" srcOrd="1" destOrd="0" presId="urn:microsoft.com/office/officeart/2016/7/layout/LinearBlockProcessNumbered"/>
    <dgm:cxn modelId="{61C9884B-E0BD-42C9-AF96-56187EB9B648}" type="presOf" srcId="{E66E4853-1B73-470B-8CB0-05E74AD5C9E9}" destId="{DB7310E5-373D-4D19-A7E3-A24AD94C3AC6}" srcOrd="0" destOrd="0" presId="urn:microsoft.com/office/officeart/2016/7/layout/LinearBlockProcessNumbered"/>
    <dgm:cxn modelId="{321CB685-269E-434E-A1CD-CB272C1B26C7}" srcId="{80069002-A3D3-4FFA-95FC-9C536EC8A90D}" destId="{415378D8-C282-452E-984C-7934FC162C97}" srcOrd="2" destOrd="0" parTransId="{E725FE49-79E3-492F-86BF-32364336A490}" sibTransId="{2F79172B-73B9-4DD8-8678-F0CA2D1DA3DD}"/>
    <dgm:cxn modelId="{D4662187-647A-40FD-AB28-A5443BAE0F01}" type="presOf" srcId="{23DCFD9D-E5CA-4498-8C31-E7773B008D9B}" destId="{FEFF5A66-9C20-43E4-B686-3C012D9406AF}" srcOrd="1" destOrd="0" presId="urn:microsoft.com/office/officeart/2016/7/layout/LinearBlockProcessNumbered"/>
    <dgm:cxn modelId="{E852ED93-A383-45CC-A7DC-FEB80F76CFD3}" srcId="{80069002-A3D3-4FFA-95FC-9C536EC8A90D}" destId="{05EAB096-F911-41D5-8C40-00435B350FEC}" srcOrd="4" destOrd="0" parTransId="{C0A682D6-0A88-4882-BE69-948D47AE98D8}" sibTransId="{E66E4853-1B73-470B-8CB0-05E74AD5C9E9}"/>
    <dgm:cxn modelId="{011F789D-C159-45AF-9A5D-A3648E2D3D35}" type="presOf" srcId="{415378D8-C282-452E-984C-7934FC162C97}" destId="{B7192888-0C88-4503-BFF0-68570459523A}" srcOrd="1" destOrd="0" presId="urn:microsoft.com/office/officeart/2016/7/layout/LinearBlockProcessNumbered"/>
    <dgm:cxn modelId="{AF4CF9A5-8A6D-4E26-BC8F-0DC24B9B8621}" type="presOf" srcId="{25B74EB6-AC83-4DD6-9171-1EA0F7D99210}" destId="{722D3B37-390E-48EC-A08E-BE13442C4092}" srcOrd="1" destOrd="0" presId="urn:microsoft.com/office/officeart/2016/7/layout/LinearBlockProcessNumbered"/>
    <dgm:cxn modelId="{D0FD17A7-5216-48F9-955D-6ED38DB44C8D}" type="presOf" srcId="{1713FD35-8097-4AB1-9565-167582C36A7C}" destId="{16E1F40D-19AB-45D6-A4BD-52BFA0169538}" srcOrd="0" destOrd="0" presId="urn:microsoft.com/office/officeart/2016/7/layout/LinearBlockProcessNumbered"/>
    <dgm:cxn modelId="{84DA49A8-CF37-4456-8985-128BD6F2A77E}" type="presOf" srcId="{415378D8-C282-452E-984C-7934FC162C97}" destId="{D9CCDCE5-1547-41A9-A8F1-8B25F2BEDDAE}" srcOrd="0" destOrd="0" presId="urn:microsoft.com/office/officeart/2016/7/layout/LinearBlockProcessNumbered"/>
    <dgm:cxn modelId="{258518AE-B90F-4781-BBA2-9B0526949D22}" type="presOf" srcId="{80069002-A3D3-4FFA-95FC-9C536EC8A90D}" destId="{FD322106-B14D-4621-8A19-F5864359EEBC}" srcOrd="0" destOrd="0" presId="urn:microsoft.com/office/officeart/2016/7/layout/LinearBlockProcessNumbered"/>
    <dgm:cxn modelId="{E82AE8CD-9D72-419F-A9B8-B1236C525EDF}" srcId="{80069002-A3D3-4FFA-95FC-9C536EC8A90D}" destId="{D8352526-FD4F-4731-80C4-57B94A62A57D}" srcOrd="3" destOrd="0" parTransId="{0A533504-E608-4ED0-B36A-E50DA2B1AED8}" sibTransId="{4F0C2B4B-B32B-407E-BFF5-E186531F3B31}"/>
    <dgm:cxn modelId="{FA4F6FD1-99FC-48EA-9974-4038C1519606}" type="presOf" srcId="{D8352526-FD4F-4731-80C4-57B94A62A57D}" destId="{1D8101C4-E792-407E-934D-F9FC9B75C56A}" srcOrd="1" destOrd="0" presId="urn:microsoft.com/office/officeart/2016/7/layout/LinearBlockProcessNumbered"/>
    <dgm:cxn modelId="{FB426DD5-7159-4B74-BC10-91A334CB9A16}" type="presOf" srcId="{05EAB096-F911-41D5-8C40-00435B350FEC}" destId="{DE519ADB-82FB-479F-A0E3-08DE641EAF60}" srcOrd="0" destOrd="0" presId="urn:microsoft.com/office/officeart/2016/7/layout/LinearBlockProcessNumbered"/>
    <dgm:cxn modelId="{220F0BEC-CB3D-4B63-9BA0-02613C35E042}" type="presOf" srcId="{D8352526-FD4F-4731-80C4-57B94A62A57D}" destId="{20E0D0C4-7CF9-4F80-BD7F-FFA4B8242D8A}" srcOrd="0" destOrd="0" presId="urn:microsoft.com/office/officeart/2016/7/layout/LinearBlockProcessNumbered"/>
    <dgm:cxn modelId="{94DD781E-B9C6-4246-81E6-B5DFE91FC57E}" type="presParOf" srcId="{FD322106-B14D-4621-8A19-F5864359EEBC}" destId="{B28FBCE2-E123-4B58-BE0F-649596F30496}" srcOrd="0" destOrd="0" presId="urn:microsoft.com/office/officeart/2016/7/layout/LinearBlockProcessNumbered"/>
    <dgm:cxn modelId="{285327E7-797F-4CB6-86ED-1B4EA932C61F}" type="presParOf" srcId="{B28FBCE2-E123-4B58-BE0F-649596F30496}" destId="{16785198-0BC1-4238-92BC-65E91F8AFB8B}" srcOrd="0" destOrd="0" presId="urn:microsoft.com/office/officeart/2016/7/layout/LinearBlockProcessNumbered"/>
    <dgm:cxn modelId="{E914D9F5-2343-4EAB-B14A-1FDE5B684816}" type="presParOf" srcId="{B28FBCE2-E123-4B58-BE0F-649596F30496}" destId="{32393D81-F81F-4DFE-B734-04A16132243E}" srcOrd="1" destOrd="0" presId="urn:microsoft.com/office/officeart/2016/7/layout/LinearBlockProcessNumbered"/>
    <dgm:cxn modelId="{87094CCD-FED4-46EF-942A-7DD0CDCAC290}" type="presParOf" srcId="{B28FBCE2-E123-4B58-BE0F-649596F30496}" destId="{FEFF5A66-9C20-43E4-B686-3C012D9406AF}" srcOrd="2" destOrd="0" presId="urn:microsoft.com/office/officeart/2016/7/layout/LinearBlockProcessNumbered"/>
    <dgm:cxn modelId="{559683B8-1DC8-426C-9CC2-BBC320699D24}" type="presParOf" srcId="{FD322106-B14D-4621-8A19-F5864359EEBC}" destId="{84796B03-8D8B-4861-941E-1770A3DF3F50}" srcOrd="1" destOrd="0" presId="urn:microsoft.com/office/officeart/2016/7/layout/LinearBlockProcessNumbered"/>
    <dgm:cxn modelId="{5B77C361-9E43-40A1-B2C6-7E53A31186EF}" type="presParOf" srcId="{FD322106-B14D-4621-8A19-F5864359EEBC}" destId="{2C539CDC-0707-473A-870F-969EB57AA326}" srcOrd="2" destOrd="0" presId="urn:microsoft.com/office/officeart/2016/7/layout/LinearBlockProcessNumbered"/>
    <dgm:cxn modelId="{8713708F-3CBC-45EC-98C0-215C8B06AC76}" type="presParOf" srcId="{2C539CDC-0707-473A-870F-969EB57AA326}" destId="{90C8B7E4-8AA8-4334-B50D-D1ECADDCCF7B}" srcOrd="0" destOrd="0" presId="urn:microsoft.com/office/officeart/2016/7/layout/LinearBlockProcessNumbered"/>
    <dgm:cxn modelId="{38B0E01F-0F60-410E-BFE0-C3F62E0C2F96}" type="presParOf" srcId="{2C539CDC-0707-473A-870F-969EB57AA326}" destId="{16E1F40D-19AB-45D6-A4BD-52BFA0169538}" srcOrd="1" destOrd="0" presId="urn:microsoft.com/office/officeart/2016/7/layout/LinearBlockProcessNumbered"/>
    <dgm:cxn modelId="{89B83826-FF91-4CDC-9DA1-C7B47CCE069B}" type="presParOf" srcId="{2C539CDC-0707-473A-870F-969EB57AA326}" destId="{722D3B37-390E-48EC-A08E-BE13442C4092}" srcOrd="2" destOrd="0" presId="urn:microsoft.com/office/officeart/2016/7/layout/LinearBlockProcessNumbered"/>
    <dgm:cxn modelId="{EE78E2E9-3930-404E-8ED4-E326591E73C8}" type="presParOf" srcId="{FD322106-B14D-4621-8A19-F5864359EEBC}" destId="{1DF1C0DB-9A34-4DB8-AB2A-5389B4E6B326}" srcOrd="3" destOrd="0" presId="urn:microsoft.com/office/officeart/2016/7/layout/LinearBlockProcessNumbered"/>
    <dgm:cxn modelId="{7F24E866-E3F1-4DF2-9BA8-F213BFD7E30C}" type="presParOf" srcId="{FD322106-B14D-4621-8A19-F5864359EEBC}" destId="{12D24E9A-BD6F-43D0-BA06-2FE18917F2B1}" srcOrd="4" destOrd="0" presId="urn:microsoft.com/office/officeart/2016/7/layout/LinearBlockProcessNumbered"/>
    <dgm:cxn modelId="{383AAABF-D0B3-4F0C-81D0-5E4164112E82}" type="presParOf" srcId="{12D24E9A-BD6F-43D0-BA06-2FE18917F2B1}" destId="{D9CCDCE5-1547-41A9-A8F1-8B25F2BEDDAE}" srcOrd="0" destOrd="0" presId="urn:microsoft.com/office/officeart/2016/7/layout/LinearBlockProcessNumbered"/>
    <dgm:cxn modelId="{B9005419-D2E4-4898-8115-BFEF0B356344}" type="presParOf" srcId="{12D24E9A-BD6F-43D0-BA06-2FE18917F2B1}" destId="{8F249B64-B104-4193-9581-17D8831CAA7F}" srcOrd="1" destOrd="0" presId="urn:microsoft.com/office/officeart/2016/7/layout/LinearBlockProcessNumbered"/>
    <dgm:cxn modelId="{30ADE32D-170E-4BB5-BDC6-36BD7F3F7FC4}" type="presParOf" srcId="{12D24E9A-BD6F-43D0-BA06-2FE18917F2B1}" destId="{B7192888-0C88-4503-BFF0-68570459523A}" srcOrd="2" destOrd="0" presId="urn:microsoft.com/office/officeart/2016/7/layout/LinearBlockProcessNumbered"/>
    <dgm:cxn modelId="{4DEF51B3-546B-443A-910A-B95313FD79DB}" type="presParOf" srcId="{FD322106-B14D-4621-8A19-F5864359EEBC}" destId="{E9A85751-9D55-42ED-BC76-A093D7968C50}" srcOrd="5" destOrd="0" presId="urn:microsoft.com/office/officeart/2016/7/layout/LinearBlockProcessNumbered"/>
    <dgm:cxn modelId="{FA26DFF9-C248-4FA3-B838-09AA15BCB51D}" type="presParOf" srcId="{FD322106-B14D-4621-8A19-F5864359EEBC}" destId="{9A152412-43EB-494F-BB10-3E544FE56CB8}" srcOrd="6" destOrd="0" presId="urn:microsoft.com/office/officeart/2016/7/layout/LinearBlockProcessNumbered"/>
    <dgm:cxn modelId="{E8C88F8F-2F49-46AB-AD49-361CB49E6F93}" type="presParOf" srcId="{9A152412-43EB-494F-BB10-3E544FE56CB8}" destId="{20E0D0C4-7CF9-4F80-BD7F-FFA4B8242D8A}" srcOrd="0" destOrd="0" presId="urn:microsoft.com/office/officeart/2016/7/layout/LinearBlockProcessNumbered"/>
    <dgm:cxn modelId="{855EE10B-3D57-4D78-88D0-32D90A0D2C9B}" type="presParOf" srcId="{9A152412-43EB-494F-BB10-3E544FE56CB8}" destId="{01352D7B-77BB-4877-9E87-F5EA70205C78}" srcOrd="1" destOrd="0" presId="urn:microsoft.com/office/officeart/2016/7/layout/LinearBlockProcessNumbered"/>
    <dgm:cxn modelId="{C4070981-A488-418F-9239-07E9089C02C2}" type="presParOf" srcId="{9A152412-43EB-494F-BB10-3E544FE56CB8}" destId="{1D8101C4-E792-407E-934D-F9FC9B75C56A}" srcOrd="2" destOrd="0" presId="urn:microsoft.com/office/officeart/2016/7/layout/LinearBlockProcessNumbered"/>
    <dgm:cxn modelId="{7C209BD3-5462-4844-9ADC-44E3FDE1B68B}" type="presParOf" srcId="{FD322106-B14D-4621-8A19-F5864359EEBC}" destId="{712FF37E-9261-4FFD-BBA5-65BCB26B2C62}" srcOrd="7" destOrd="0" presId="urn:microsoft.com/office/officeart/2016/7/layout/LinearBlockProcessNumbered"/>
    <dgm:cxn modelId="{4A7A8D16-8103-42EE-9F47-5EE60B8215DC}" type="presParOf" srcId="{FD322106-B14D-4621-8A19-F5864359EEBC}" destId="{677DFCF8-F00F-4E52-90E7-24E427DB94EA}" srcOrd="8" destOrd="0" presId="urn:microsoft.com/office/officeart/2016/7/layout/LinearBlockProcessNumbered"/>
    <dgm:cxn modelId="{685A8719-4E74-442E-BF49-4E8CB0C74FD4}" type="presParOf" srcId="{677DFCF8-F00F-4E52-90E7-24E427DB94EA}" destId="{DE519ADB-82FB-479F-A0E3-08DE641EAF60}" srcOrd="0" destOrd="0" presId="urn:microsoft.com/office/officeart/2016/7/layout/LinearBlockProcessNumbered"/>
    <dgm:cxn modelId="{7690E9DD-2BCE-4733-BDFD-4CEAEB673D1D}" type="presParOf" srcId="{677DFCF8-F00F-4E52-90E7-24E427DB94EA}" destId="{DB7310E5-373D-4D19-A7E3-A24AD94C3AC6}" srcOrd="1" destOrd="0" presId="urn:microsoft.com/office/officeart/2016/7/layout/LinearBlockProcessNumbered"/>
    <dgm:cxn modelId="{1E16978A-FD27-4C05-973C-0CDEEFA4F53B}" type="presParOf" srcId="{677DFCF8-F00F-4E52-90E7-24E427DB94EA}" destId="{F21C4C07-F74D-4AAB-8019-238ACB82527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Lst>
  <dgm:cxnLst>
    <dgm:cxn modelId="{376229D0-7FE4-4F15-ABB3-EBC75BE877AB}" type="presOf" srcId="{63CD56A6-2818-486B-AFB2-8209B9874525}" destId="{57F5F8CA-ABC5-4450-96A2-D1F6CAA88B32}"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Lst>
  <dgm:cxnLst>
    <dgm:cxn modelId="{376229D0-7FE4-4F15-ABB3-EBC75BE877AB}" type="presOf" srcId="{63CD56A6-2818-486B-AFB2-8209B9874525}" destId="{57F5F8CA-ABC5-4450-96A2-D1F6CAA88B32}"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Lst>
  <dgm:cxnLst>
    <dgm:cxn modelId="{376229D0-7FE4-4F15-ABB3-EBC75BE877AB}" type="presOf" srcId="{63CD56A6-2818-486B-AFB2-8209B9874525}" destId="{57F5F8CA-ABC5-4450-96A2-D1F6CAA88B32}"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Lst>
  <dgm:cxnLst>
    <dgm:cxn modelId="{376229D0-7FE4-4F15-ABB3-EBC75BE877AB}" type="presOf" srcId="{63CD56A6-2818-486B-AFB2-8209B9874525}" destId="{57F5F8CA-ABC5-4450-96A2-D1F6CAA88B32}"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Lst>
  <dgm:cxnLst>
    <dgm:cxn modelId="{376229D0-7FE4-4F15-ABB3-EBC75BE877AB}" type="presOf" srcId="{63CD56A6-2818-486B-AFB2-8209B9874525}" destId="{57F5F8CA-ABC5-4450-96A2-D1F6CAA88B32}" srcOrd="0"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Lst>
  <dgm:cxnLst>
    <dgm:cxn modelId="{376229D0-7FE4-4F15-ABB3-EBC75BE877AB}" type="presOf" srcId="{63CD56A6-2818-486B-AFB2-8209B9874525}" destId="{57F5F8CA-ABC5-4450-96A2-D1F6CAA88B32}"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Lst>
  <dgm:cxnLst>
    <dgm:cxn modelId="{376229D0-7FE4-4F15-ABB3-EBC75BE877AB}" type="presOf" srcId="{63CD56A6-2818-486B-AFB2-8209B9874525}" destId="{57F5F8CA-ABC5-4450-96A2-D1F6CAA88B32}" srcOrd="0"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Lst>
  <dgm:cxnLst>
    <dgm:cxn modelId="{376229D0-7FE4-4F15-ABB3-EBC75BE877AB}" type="presOf" srcId="{63CD56A6-2818-486B-AFB2-8209B9874525}" destId="{57F5F8CA-ABC5-4450-96A2-D1F6CAA88B32}" srcOrd="0"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069002-A3D3-4FFA-95FC-9C536EC8A90D}" type="doc">
      <dgm:prSet loTypeId="urn:microsoft.com/office/officeart/2016/7/layout/LinearBlockProcessNumbered" loCatId="process" qsTypeId="urn:microsoft.com/office/officeart/2005/8/quickstyle/simple5" qsCatId="simple" csTypeId="urn:microsoft.com/office/officeart/2005/8/colors/accent6_2" csCatId="accent6" phldr="1"/>
      <dgm:spPr/>
      <dgm:t>
        <a:bodyPr/>
        <a:lstStyle/>
        <a:p>
          <a:endParaRPr lang="en-US"/>
        </a:p>
      </dgm:t>
    </dgm:pt>
    <dgm:pt modelId="{23DCFD9D-E5CA-4498-8C31-E7773B008D9B}">
      <dgm:prSet/>
      <dgm:spPr>
        <a:solidFill>
          <a:schemeClr val="tx2">
            <a:lumMod val="75000"/>
            <a:lumOff val="25000"/>
          </a:schemeClr>
        </a:solidFill>
        <a:ln>
          <a:solidFill>
            <a:schemeClr val="bg2"/>
          </a:solidFill>
        </a:ln>
      </dgm:spPr>
      <dgm:t>
        <a:bodyPr/>
        <a:lstStyle/>
        <a:p>
          <a:r>
            <a:rPr lang="en-US" b="1" noProof="0" dirty="0"/>
            <a:t>INTRODUCTION</a:t>
          </a:r>
        </a:p>
      </dgm:t>
    </dgm:pt>
    <dgm:pt modelId="{C19EBB7A-4284-4E4F-8AA4-A23D7CE0B125}" type="parTrans" cxnId="{1E60FB5D-6D70-40CF-A69B-5341024852FB}">
      <dgm:prSet/>
      <dgm:spPr/>
      <dgm:t>
        <a:bodyPr/>
        <a:lstStyle/>
        <a:p>
          <a:endParaRPr lang="en-US"/>
        </a:p>
      </dgm:t>
    </dgm:pt>
    <dgm:pt modelId="{B54D06E5-34E6-4D2D-B7D3-012793CE693A}" type="sibTrans" cxnId="{1E60FB5D-6D70-40CF-A69B-5341024852FB}">
      <dgm:prSet phldrT="01" phldr="0"/>
      <dgm:spPr/>
      <dgm:t>
        <a:bodyPr/>
        <a:lstStyle/>
        <a:p>
          <a:r>
            <a:rPr lang="en-US"/>
            <a:t>01</a:t>
          </a:r>
          <a:endParaRPr lang="en-US" dirty="0"/>
        </a:p>
      </dgm:t>
    </dgm:pt>
    <dgm:pt modelId="{25B74EB6-AC83-4DD6-9171-1EA0F7D99210}">
      <dgm:prSet/>
      <dgm:spPr>
        <a:solidFill>
          <a:schemeClr val="tx2"/>
        </a:solidFill>
        <a:ln>
          <a:solidFill>
            <a:schemeClr val="bg2"/>
          </a:solidFill>
        </a:ln>
      </dgm:spPr>
      <dgm:t>
        <a:bodyPr/>
        <a:lstStyle/>
        <a:p>
          <a:r>
            <a:rPr lang="en-US" b="1" noProof="0" dirty="0"/>
            <a:t>BACKGROUND THEORY</a:t>
          </a:r>
          <a:endParaRPr lang="en-US" noProof="0" dirty="0"/>
        </a:p>
      </dgm:t>
    </dgm:pt>
    <dgm:pt modelId="{5654DE89-ED8C-4DDD-8EB8-944C8B0DE03C}" type="parTrans" cxnId="{40E84161-2621-44AE-8820-079CBDD33375}">
      <dgm:prSet/>
      <dgm:spPr/>
      <dgm:t>
        <a:bodyPr/>
        <a:lstStyle/>
        <a:p>
          <a:endParaRPr lang="en-US"/>
        </a:p>
      </dgm:t>
    </dgm:pt>
    <dgm:pt modelId="{1713FD35-8097-4AB1-9565-167582C36A7C}" type="sibTrans" cxnId="{40E84161-2621-44AE-8820-079CBDD33375}">
      <dgm:prSet phldrT="02" phldr="0"/>
      <dgm:spPr/>
      <dgm:t>
        <a:bodyPr/>
        <a:lstStyle/>
        <a:p>
          <a:r>
            <a:rPr lang="en-US"/>
            <a:t>02</a:t>
          </a:r>
        </a:p>
      </dgm:t>
    </dgm:pt>
    <dgm:pt modelId="{415378D8-C282-452E-984C-7934FC162C97}">
      <dgm:prSet/>
      <dgm:spPr>
        <a:solidFill>
          <a:schemeClr val="tx2"/>
        </a:solidFill>
        <a:ln>
          <a:solidFill>
            <a:schemeClr val="bg2"/>
          </a:solidFill>
        </a:ln>
      </dgm:spPr>
      <dgm:t>
        <a:bodyPr/>
        <a:lstStyle/>
        <a:p>
          <a:r>
            <a:rPr lang="en-US" b="1" noProof="0" dirty="0"/>
            <a:t>METHODOLOGY</a:t>
          </a:r>
          <a:endParaRPr lang="en-US" noProof="0" dirty="0"/>
        </a:p>
      </dgm:t>
    </dgm:pt>
    <dgm:pt modelId="{E725FE49-79E3-492F-86BF-32364336A490}" type="parTrans" cxnId="{321CB685-269E-434E-A1CD-CB272C1B26C7}">
      <dgm:prSet/>
      <dgm:spPr/>
      <dgm:t>
        <a:bodyPr/>
        <a:lstStyle/>
        <a:p>
          <a:endParaRPr lang="en-US"/>
        </a:p>
      </dgm:t>
    </dgm:pt>
    <dgm:pt modelId="{2F79172B-73B9-4DD8-8678-F0CA2D1DA3DD}" type="sibTrans" cxnId="{321CB685-269E-434E-A1CD-CB272C1B26C7}">
      <dgm:prSet phldrT="03" phldr="0"/>
      <dgm:spPr/>
      <dgm:t>
        <a:bodyPr/>
        <a:lstStyle/>
        <a:p>
          <a:r>
            <a:rPr lang="en-US"/>
            <a:t>03</a:t>
          </a:r>
        </a:p>
      </dgm:t>
    </dgm:pt>
    <dgm:pt modelId="{D8352526-FD4F-4731-80C4-57B94A62A57D}">
      <dgm:prSet/>
      <dgm:spPr>
        <a:solidFill>
          <a:schemeClr val="tx2"/>
        </a:solidFill>
        <a:ln>
          <a:solidFill>
            <a:schemeClr val="bg2"/>
          </a:solidFill>
        </a:ln>
      </dgm:spPr>
      <dgm:t>
        <a:bodyPr/>
        <a:lstStyle/>
        <a:p>
          <a:r>
            <a:rPr lang="en-US" b="1" dirty="0"/>
            <a:t>EXPERIMENT EVALUATION</a:t>
          </a:r>
          <a:endParaRPr lang="en-US" dirty="0"/>
        </a:p>
      </dgm:t>
    </dgm:pt>
    <dgm:pt modelId="{0A533504-E608-4ED0-B36A-E50DA2B1AED8}" type="parTrans" cxnId="{E82AE8CD-9D72-419F-A9B8-B1236C525EDF}">
      <dgm:prSet/>
      <dgm:spPr/>
      <dgm:t>
        <a:bodyPr/>
        <a:lstStyle/>
        <a:p>
          <a:endParaRPr lang="en-US"/>
        </a:p>
      </dgm:t>
    </dgm:pt>
    <dgm:pt modelId="{4F0C2B4B-B32B-407E-BFF5-E186531F3B31}" type="sibTrans" cxnId="{E82AE8CD-9D72-419F-A9B8-B1236C525EDF}">
      <dgm:prSet phldrT="04" phldr="0"/>
      <dgm:spPr/>
      <dgm:t>
        <a:bodyPr/>
        <a:lstStyle/>
        <a:p>
          <a:r>
            <a:rPr lang="en-US"/>
            <a:t>04</a:t>
          </a:r>
          <a:endParaRPr lang="en-US" dirty="0"/>
        </a:p>
      </dgm:t>
    </dgm:pt>
    <dgm:pt modelId="{05EAB096-F911-41D5-8C40-00435B350FEC}">
      <dgm:prSet/>
      <dgm:spPr>
        <a:solidFill>
          <a:schemeClr val="tx2"/>
        </a:solidFill>
        <a:ln>
          <a:solidFill>
            <a:schemeClr val="bg2"/>
          </a:solidFill>
        </a:ln>
      </dgm:spPr>
      <dgm:t>
        <a:bodyPr/>
        <a:lstStyle/>
        <a:p>
          <a:r>
            <a:rPr lang="en-US" b="1" noProof="0" dirty="0"/>
            <a:t>DISCUSSIONS, CONCLUSION &amp; FUTURE WORK</a:t>
          </a:r>
          <a:endParaRPr lang="en-US" noProof="0" dirty="0"/>
        </a:p>
      </dgm:t>
    </dgm:pt>
    <dgm:pt modelId="{C0A682D6-0A88-4882-BE69-948D47AE98D8}" type="parTrans" cxnId="{E852ED93-A383-45CC-A7DC-FEB80F76CFD3}">
      <dgm:prSet/>
      <dgm:spPr/>
      <dgm:t>
        <a:bodyPr/>
        <a:lstStyle/>
        <a:p>
          <a:endParaRPr lang="en-US"/>
        </a:p>
      </dgm:t>
    </dgm:pt>
    <dgm:pt modelId="{E66E4853-1B73-470B-8CB0-05E74AD5C9E9}" type="sibTrans" cxnId="{E852ED93-A383-45CC-A7DC-FEB80F76CFD3}">
      <dgm:prSet phldrT="05" phldr="0"/>
      <dgm:spPr/>
      <dgm:t>
        <a:bodyPr/>
        <a:lstStyle/>
        <a:p>
          <a:r>
            <a:rPr lang="en-US"/>
            <a:t>05</a:t>
          </a:r>
          <a:endParaRPr lang="en-US" dirty="0"/>
        </a:p>
      </dgm:t>
    </dgm:pt>
    <dgm:pt modelId="{FD322106-B14D-4621-8A19-F5864359EEBC}" type="pres">
      <dgm:prSet presAssocID="{80069002-A3D3-4FFA-95FC-9C536EC8A90D}" presName="Name0" presStyleCnt="0">
        <dgm:presLayoutVars>
          <dgm:animLvl val="lvl"/>
          <dgm:resizeHandles val="exact"/>
        </dgm:presLayoutVars>
      </dgm:prSet>
      <dgm:spPr/>
    </dgm:pt>
    <dgm:pt modelId="{B28FBCE2-E123-4B58-BE0F-649596F30496}" type="pres">
      <dgm:prSet presAssocID="{23DCFD9D-E5CA-4498-8C31-E7773B008D9B}" presName="compositeNode" presStyleCnt="0">
        <dgm:presLayoutVars>
          <dgm:bulletEnabled val="1"/>
        </dgm:presLayoutVars>
      </dgm:prSet>
      <dgm:spPr/>
    </dgm:pt>
    <dgm:pt modelId="{16785198-0BC1-4238-92BC-65E91F8AFB8B}" type="pres">
      <dgm:prSet presAssocID="{23DCFD9D-E5CA-4498-8C31-E7773B008D9B}" presName="bgRect" presStyleLbl="alignNode1" presStyleIdx="0" presStyleCnt="5"/>
      <dgm:spPr/>
    </dgm:pt>
    <dgm:pt modelId="{32393D81-F81F-4DFE-B734-04A16132243E}" type="pres">
      <dgm:prSet presAssocID="{B54D06E5-34E6-4D2D-B7D3-012793CE693A}" presName="sibTransNodeRect" presStyleLbl="alignNode1" presStyleIdx="0" presStyleCnt="5">
        <dgm:presLayoutVars>
          <dgm:chMax val="0"/>
          <dgm:bulletEnabled val="1"/>
        </dgm:presLayoutVars>
      </dgm:prSet>
      <dgm:spPr/>
    </dgm:pt>
    <dgm:pt modelId="{FEFF5A66-9C20-43E4-B686-3C012D9406AF}" type="pres">
      <dgm:prSet presAssocID="{23DCFD9D-E5CA-4498-8C31-E7773B008D9B}" presName="nodeRect" presStyleLbl="alignNode1" presStyleIdx="0" presStyleCnt="5">
        <dgm:presLayoutVars>
          <dgm:bulletEnabled val="1"/>
        </dgm:presLayoutVars>
      </dgm:prSet>
      <dgm:spPr/>
    </dgm:pt>
    <dgm:pt modelId="{84796B03-8D8B-4861-941E-1770A3DF3F50}" type="pres">
      <dgm:prSet presAssocID="{B54D06E5-34E6-4D2D-B7D3-012793CE693A}" presName="sibTrans" presStyleCnt="0"/>
      <dgm:spPr/>
    </dgm:pt>
    <dgm:pt modelId="{2C539CDC-0707-473A-870F-969EB57AA326}" type="pres">
      <dgm:prSet presAssocID="{25B74EB6-AC83-4DD6-9171-1EA0F7D99210}" presName="compositeNode" presStyleCnt="0">
        <dgm:presLayoutVars>
          <dgm:bulletEnabled val="1"/>
        </dgm:presLayoutVars>
      </dgm:prSet>
      <dgm:spPr/>
    </dgm:pt>
    <dgm:pt modelId="{90C8B7E4-8AA8-4334-B50D-D1ECADDCCF7B}" type="pres">
      <dgm:prSet presAssocID="{25B74EB6-AC83-4DD6-9171-1EA0F7D99210}" presName="bgRect" presStyleLbl="alignNode1" presStyleIdx="1" presStyleCnt="5"/>
      <dgm:spPr/>
    </dgm:pt>
    <dgm:pt modelId="{16E1F40D-19AB-45D6-A4BD-52BFA0169538}" type="pres">
      <dgm:prSet presAssocID="{1713FD35-8097-4AB1-9565-167582C36A7C}" presName="sibTransNodeRect" presStyleLbl="alignNode1" presStyleIdx="1" presStyleCnt="5">
        <dgm:presLayoutVars>
          <dgm:chMax val="0"/>
          <dgm:bulletEnabled val="1"/>
        </dgm:presLayoutVars>
      </dgm:prSet>
      <dgm:spPr/>
    </dgm:pt>
    <dgm:pt modelId="{722D3B37-390E-48EC-A08E-BE13442C4092}" type="pres">
      <dgm:prSet presAssocID="{25B74EB6-AC83-4DD6-9171-1EA0F7D99210}" presName="nodeRect" presStyleLbl="alignNode1" presStyleIdx="1" presStyleCnt="5">
        <dgm:presLayoutVars>
          <dgm:bulletEnabled val="1"/>
        </dgm:presLayoutVars>
      </dgm:prSet>
      <dgm:spPr/>
    </dgm:pt>
    <dgm:pt modelId="{1DF1C0DB-9A34-4DB8-AB2A-5389B4E6B326}" type="pres">
      <dgm:prSet presAssocID="{1713FD35-8097-4AB1-9565-167582C36A7C}" presName="sibTrans" presStyleCnt="0"/>
      <dgm:spPr/>
    </dgm:pt>
    <dgm:pt modelId="{12D24E9A-BD6F-43D0-BA06-2FE18917F2B1}" type="pres">
      <dgm:prSet presAssocID="{415378D8-C282-452E-984C-7934FC162C97}" presName="compositeNode" presStyleCnt="0">
        <dgm:presLayoutVars>
          <dgm:bulletEnabled val="1"/>
        </dgm:presLayoutVars>
      </dgm:prSet>
      <dgm:spPr/>
    </dgm:pt>
    <dgm:pt modelId="{D9CCDCE5-1547-41A9-A8F1-8B25F2BEDDAE}" type="pres">
      <dgm:prSet presAssocID="{415378D8-C282-452E-984C-7934FC162C97}" presName="bgRect" presStyleLbl="alignNode1" presStyleIdx="2" presStyleCnt="5"/>
      <dgm:spPr/>
    </dgm:pt>
    <dgm:pt modelId="{8F249B64-B104-4193-9581-17D8831CAA7F}" type="pres">
      <dgm:prSet presAssocID="{2F79172B-73B9-4DD8-8678-F0CA2D1DA3DD}" presName="sibTransNodeRect" presStyleLbl="alignNode1" presStyleIdx="2" presStyleCnt="5">
        <dgm:presLayoutVars>
          <dgm:chMax val="0"/>
          <dgm:bulletEnabled val="1"/>
        </dgm:presLayoutVars>
      </dgm:prSet>
      <dgm:spPr/>
    </dgm:pt>
    <dgm:pt modelId="{B7192888-0C88-4503-BFF0-68570459523A}" type="pres">
      <dgm:prSet presAssocID="{415378D8-C282-452E-984C-7934FC162C97}" presName="nodeRect" presStyleLbl="alignNode1" presStyleIdx="2" presStyleCnt="5">
        <dgm:presLayoutVars>
          <dgm:bulletEnabled val="1"/>
        </dgm:presLayoutVars>
      </dgm:prSet>
      <dgm:spPr/>
    </dgm:pt>
    <dgm:pt modelId="{E9A85751-9D55-42ED-BC76-A093D7968C50}" type="pres">
      <dgm:prSet presAssocID="{2F79172B-73B9-4DD8-8678-F0CA2D1DA3DD}" presName="sibTrans" presStyleCnt="0"/>
      <dgm:spPr/>
    </dgm:pt>
    <dgm:pt modelId="{9A152412-43EB-494F-BB10-3E544FE56CB8}" type="pres">
      <dgm:prSet presAssocID="{D8352526-FD4F-4731-80C4-57B94A62A57D}" presName="compositeNode" presStyleCnt="0">
        <dgm:presLayoutVars>
          <dgm:bulletEnabled val="1"/>
        </dgm:presLayoutVars>
      </dgm:prSet>
      <dgm:spPr/>
    </dgm:pt>
    <dgm:pt modelId="{20E0D0C4-7CF9-4F80-BD7F-FFA4B8242D8A}" type="pres">
      <dgm:prSet presAssocID="{D8352526-FD4F-4731-80C4-57B94A62A57D}" presName="bgRect" presStyleLbl="alignNode1" presStyleIdx="3" presStyleCnt="5"/>
      <dgm:spPr/>
    </dgm:pt>
    <dgm:pt modelId="{01352D7B-77BB-4877-9E87-F5EA70205C78}" type="pres">
      <dgm:prSet presAssocID="{4F0C2B4B-B32B-407E-BFF5-E186531F3B31}" presName="sibTransNodeRect" presStyleLbl="alignNode1" presStyleIdx="3" presStyleCnt="5">
        <dgm:presLayoutVars>
          <dgm:chMax val="0"/>
          <dgm:bulletEnabled val="1"/>
        </dgm:presLayoutVars>
      </dgm:prSet>
      <dgm:spPr/>
    </dgm:pt>
    <dgm:pt modelId="{1D8101C4-E792-407E-934D-F9FC9B75C56A}" type="pres">
      <dgm:prSet presAssocID="{D8352526-FD4F-4731-80C4-57B94A62A57D}" presName="nodeRect" presStyleLbl="alignNode1" presStyleIdx="3" presStyleCnt="5">
        <dgm:presLayoutVars>
          <dgm:bulletEnabled val="1"/>
        </dgm:presLayoutVars>
      </dgm:prSet>
      <dgm:spPr/>
    </dgm:pt>
    <dgm:pt modelId="{712FF37E-9261-4FFD-BBA5-65BCB26B2C62}" type="pres">
      <dgm:prSet presAssocID="{4F0C2B4B-B32B-407E-BFF5-E186531F3B31}" presName="sibTrans" presStyleCnt="0"/>
      <dgm:spPr/>
    </dgm:pt>
    <dgm:pt modelId="{677DFCF8-F00F-4E52-90E7-24E427DB94EA}" type="pres">
      <dgm:prSet presAssocID="{05EAB096-F911-41D5-8C40-00435B350FEC}" presName="compositeNode" presStyleCnt="0">
        <dgm:presLayoutVars>
          <dgm:bulletEnabled val="1"/>
        </dgm:presLayoutVars>
      </dgm:prSet>
      <dgm:spPr/>
    </dgm:pt>
    <dgm:pt modelId="{DE519ADB-82FB-479F-A0E3-08DE641EAF60}" type="pres">
      <dgm:prSet presAssocID="{05EAB096-F911-41D5-8C40-00435B350FEC}" presName="bgRect" presStyleLbl="alignNode1" presStyleIdx="4" presStyleCnt="5"/>
      <dgm:spPr/>
    </dgm:pt>
    <dgm:pt modelId="{DB7310E5-373D-4D19-A7E3-A24AD94C3AC6}" type="pres">
      <dgm:prSet presAssocID="{E66E4853-1B73-470B-8CB0-05E74AD5C9E9}" presName="sibTransNodeRect" presStyleLbl="alignNode1" presStyleIdx="4" presStyleCnt="5">
        <dgm:presLayoutVars>
          <dgm:chMax val="0"/>
          <dgm:bulletEnabled val="1"/>
        </dgm:presLayoutVars>
      </dgm:prSet>
      <dgm:spPr/>
    </dgm:pt>
    <dgm:pt modelId="{F21C4C07-F74D-4AAB-8019-238ACB82527A}" type="pres">
      <dgm:prSet presAssocID="{05EAB096-F911-41D5-8C40-00435B350FEC}" presName="nodeRect" presStyleLbl="alignNode1" presStyleIdx="4" presStyleCnt="5">
        <dgm:presLayoutVars>
          <dgm:bulletEnabled val="1"/>
        </dgm:presLayoutVars>
      </dgm:prSet>
      <dgm:spPr/>
    </dgm:pt>
  </dgm:ptLst>
  <dgm:cxnLst>
    <dgm:cxn modelId="{28065311-6556-4714-AA9D-0020E47C06BA}" type="presOf" srcId="{B54D06E5-34E6-4D2D-B7D3-012793CE693A}" destId="{32393D81-F81F-4DFE-B734-04A16132243E}" srcOrd="0" destOrd="0" presId="urn:microsoft.com/office/officeart/2016/7/layout/LinearBlockProcessNumbered"/>
    <dgm:cxn modelId="{24A54D17-0EEA-4746-BDDB-98A93CDF0BCD}" type="presOf" srcId="{4F0C2B4B-B32B-407E-BFF5-E186531F3B31}" destId="{01352D7B-77BB-4877-9E87-F5EA70205C78}" srcOrd="0" destOrd="0" presId="urn:microsoft.com/office/officeart/2016/7/layout/LinearBlockProcessNumbered"/>
    <dgm:cxn modelId="{0B931B21-E312-4945-BB46-2E71F06B9A0D}" type="presOf" srcId="{25B74EB6-AC83-4DD6-9171-1EA0F7D99210}" destId="{90C8B7E4-8AA8-4334-B50D-D1ECADDCCF7B}" srcOrd="0" destOrd="0" presId="urn:microsoft.com/office/officeart/2016/7/layout/LinearBlockProcessNumbered"/>
    <dgm:cxn modelId="{C0A71523-EE20-4DC1-BC88-E4DE591A56FE}" type="presOf" srcId="{23DCFD9D-E5CA-4498-8C31-E7773B008D9B}" destId="{16785198-0BC1-4238-92BC-65E91F8AFB8B}" srcOrd="0" destOrd="0" presId="urn:microsoft.com/office/officeart/2016/7/layout/LinearBlockProcessNumbered"/>
    <dgm:cxn modelId="{33FD573A-09AD-4FFC-BDCC-0705F9F1F728}" type="presOf" srcId="{2F79172B-73B9-4DD8-8678-F0CA2D1DA3DD}" destId="{8F249B64-B104-4193-9581-17D8831CAA7F}" srcOrd="0" destOrd="0" presId="urn:microsoft.com/office/officeart/2016/7/layout/LinearBlockProcessNumbered"/>
    <dgm:cxn modelId="{1E60FB5D-6D70-40CF-A69B-5341024852FB}" srcId="{80069002-A3D3-4FFA-95FC-9C536EC8A90D}" destId="{23DCFD9D-E5CA-4498-8C31-E7773B008D9B}" srcOrd="0" destOrd="0" parTransId="{C19EBB7A-4284-4E4F-8AA4-A23D7CE0B125}" sibTransId="{B54D06E5-34E6-4D2D-B7D3-012793CE693A}"/>
    <dgm:cxn modelId="{40E84161-2621-44AE-8820-079CBDD33375}" srcId="{80069002-A3D3-4FFA-95FC-9C536EC8A90D}" destId="{25B74EB6-AC83-4DD6-9171-1EA0F7D99210}" srcOrd="1" destOrd="0" parTransId="{5654DE89-ED8C-4DDD-8EB8-944C8B0DE03C}" sibTransId="{1713FD35-8097-4AB1-9565-167582C36A7C}"/>
    <dgm:cxn modelId="{9366B042-11CD-43D6-8239-D86F8EC64A7C}" type="presOf" srcId="{05EAB096-F911-41D5-8C40-00435B350FEC}" destId="{F21C4C07-F74D-4AAB-8019-238ACB82527A}" srcOrd="1" destOrd="0" presId="urn:microsoft.com/office/officeart/2016/7/layout/LinearBlockProcessNumbered"/>
    <dgm:cxn modelId="{61C9884B-E0BD-42C9-AF96-56187EB9B648}" type="presOf" srcId="{E66E4853-1B73-470B-8CB0-05E74AD5C9E9}" destId="{DB7310E5-373D-4D19-A7E3-A24AD94C3AC6}" srcOrd="0" destOrd="0" presId="urn:microsoft.com/office/officeart/2016/7/layout/LinearBlockProcessNumbered"/>
    <dgm:cxn modelId="{321CB685-269E-434E-A1CD-CB272C1B26C7}" srcId="{80069002-A3D3-4FFA-95FC-9C536EC8A90D}" destId="{415378D8-C282-452E-984C-7934FC162C97}" srcOrd="2" destOrd="0" parTransId="{E725FE49-79E3-492F-86BF-32364336A490}" sibTransId="{2F79172B-73B9-4DD8-8678-F0CA2D1DA3DD}"/>
    <dgm:cxn modelId="{D4662187-647A-40FD-AB28-A5443BAE0F01}" type="presOf" srcId="{23DCFD9D-E5CA-4498-8C31-E7773B008D9B}" destId="{FEFF5A66-9C20-43E4-B686-3C012D9406AF}" srcOrd="1" destOrd="0" presId="urn:microsoft.com/office/officeart/2016/7/layout/LinearBlockProcessNumbered"/>
    <dgm:cxn modelId="{E852ED93-A383-45CC-A7DC-FEB80F76CFD3}" srcId="{80069002-A3D3-4FFA-95FC-9C536EC8A90D}" destId="{05EAB096-F911-41D5-8C40-00435B350FEC}" srcOrd="4" destOrd="0" parTransId="{C0A682D6-0A88-4882-BE69-948D47AE98D8}" sibTransId="{E66E4853-1B73-470B-8CB0-05E74AD5C9E9}"/>
    <dgm:cxn modelId="{011F789D-C159-45AF-9A5D-A3648E2D3D35}" type="presOf" srcId="{415378D8-C282-452E-984C-7934FC162C97}" destId="{B7192888-0C88-4503-BFF0-68570459523A}" srcOrd="1" destOrd="0" presId="urn:microsoft.com/office/officeart/2016/7/layout/LinearBlockProcessNumbered"/>
    <dgm:cxn modelId="{AF4CF9A5-8A6D-4E26-BC8F-0DC24B9B8621}" type="presOf" srcId="{25B74EB6-AC83-4DD6-9171-1EA0F7D99210}" destId="{722D3B37-390E-48EC-A08E-BE13442C4092}" srcOrd="1" destOrd="0" presId="urn:microsoft.com/office/officeart/2016/7/layout/LinearBlockProcessNumbered"/>
    <dgm:cxn modelId="{D0FD17A7-5216-48F9-955D-6ED38DB44C8D}" type="presOf" srcId="{1713FD35-8097-4AB1-9565-167582C36A7C}" destId="{16E1F40D-19AB-45D6-A4BD-52BFA0169538}" srcOrd="0" destOrd="0" presId="urn:microsoft.com/office/officeart/2016/7/layout/LinearBlockProcessNumbered"/>
    <dgm:cxn modelId="{84DA49A8-CF37-4456-8985-128BD6F2A77E}" type="presOf" srcId="{415378D8-C282-452E-984C-7934FC162C97}" destId="{D9CCDCE5-1547-41A9-A8F1-8B25F2BEDDAE}" srcOrd="0" destOrd="0" presId="urn:microsoft.com/office/officeart/2016/7/layout/LinearBlockProcessNumbered"/>
    <dgm:cxn modelId="{258518AE-B90F-4781-BBA2-9B0526949D22}" type="presOf" srcId="{80069002-A3D3-4FFA-95FC-9C536EC8A90D}" destId="{FD322106-B14D-4621-8A19-F5864359EEBC}" srcOrd="0" destOrd="0" presId="urn:microsoft.com/office/officeart/2016/7/layout/LinearBlockProcessNumbered"/>
    <dgm:cxn modelId="{E82AE8CD-9D72-419F-A9B8-B1236C525EDF}" srcId="{80069002-A3D3-4FFA-95FC-9C536EC8A90D}" destId="{D8352526-FD4F-4731-80C4-57B94A62A57D}" srcOrd="3" destOrd="0" parTransId="{0A533504-E608-4ED0-B36A-E50DA2B1AED8}" sibTransId="{4F0C2B4B-B32B-407E-BFF5-E186531F3B31}"/>
    <dgm:cxn modelId="{FA4F6FD1-99FC-48EA-9974-4038C1519606}" type="presOf" srcId="{D8352526-FD4F-4731-80C4-57B94A62A57D}" destId="{1D8101C4-E792-407E-934D-F9FC9B75C56A}" srcOrd="1" destOrd="0" presId="urn:microsoft.com/office/officeart/2016/7/layout/LinearBlockProcessNumbered"/>
    <dgm:cxn modelId="{FB426DD5-7159-4B74-BC10-91A334CB9A16}" type="presOf" srcId="{05EAB096-F911-41D5-8C40-00435B350FEC}" destId="{DE519ADB-82FB-479F-A0E3-08DE641EAF60}" srcOrd="0" destOrd="0" presId="urn:microsoft.com/office/officeart/2016/7/layout/LinearBlockProcessNumbered"/>
    <dgm:cxn modelId="{220F0BEC-CB3D-4B63-9BA0-02613C35E042}" type="presOf" srcId="{D8352526-FD4F-4731-80C4-57B94A62A57D}" destId="{20E0D0C4-7CF9-4F80-BD7F-FFA4B8242D8A}" srcOrd="0" destOrd="0" presId="urn:microsoft.com/office/officeart/2016/7/layout/LinearBlockProcessNumbered"/>
    <dgm:cxn modelId="{94DD781E-B9C6-4246-81E6-B5DFE91FC57E}" type="presParOf" srcId="{FD322106-B14D-4621-8A19-F5864359EEBC}" destId="{B28FBCE2-E123-4B58-BE0F-649596F30496}" srcOrd="0" destOrd="0" presId="urn:microsoft.com/office/officeart/2016/7/layout/LinearBlockProcessNumbered"/>
    <dgm:cxn modelId="{285327E7-797F-4CB6-86ED-1B4EA932C61F}" type="presParOf" srcId="{B28FBCE2-E123-4B58-BE0F-649596F30496}" destId="{16785198-0BC1-4238-92BC-65E91F8AFB8B}" srcOrd="0" destOrd="0" presId="urn:microsoft.com/office/officeart/2016/7/layout/LinearBlockProcessNumbered"/>
    <dgm:cxn modelId="{E914D9F5-2343-4EAB-B14A-1FDE5B684816}" type="presParOf" srcId="{B28FBCE2-E123-4B58-BE0F-649596F30496}" destId="{32393D81-F81F-4DFE-B734-04A16132243E}" srcOrd="1" destOrd="0" presId="urn:microsoft.com/office/officeart/2016/7/layout/LinearBlockProcessNumbered"/>
    <dgm:cxn modelId="{87094CCD-FED4-46EF-942A-7DD0CDCAC290}" type="presParOf" srcId="{B28FBCE2-E123-4B58-BE0F-649596F30496}" destId="{FEFF5A66-9C20-43E4-B686-3C012D9406AF}" srcOrd="2" destOrd="0" presId="urn:microsoft.com/office/officeart/2016/7/layout/LinearBlockProcessNumbered"/>
    <dgm:cxn modelId="{559683B8-1DC8-426C-9CC2-BBC320699D24}" type="presParOf" srcId="{FD322106-B14D-4621-8A19-F5864359EEBC}" destId="{84796B03-8D8B-4861-941E-1770A3DF3F50}" srcOrd="1" destOrd="0" presId="urn:microsoft.com/office/officeart/2016/7/layout/LinearBlockProcessNumbered"/>
    <dgm:cxn modelId="{5B77C361-9E43-40A1-B2C6-7E53A31186EF}" type="presParOf" srcId="{FD322106-B14D-4621-8A19-F5864359EEBC}" destId="{2C539CDC-0707-473A-870F-969EB57AA326}" srcOrd="2" destOrd="0" presId="urn:microsoft.com/office/officeart/2016/7/layout/LinearBlockProcessNumbered"/>
    <dgm:cxn modelId="{8713708F-3CBC-45EC-98C0-215C8B06AC76}" type="presParOf" srcId="{2C539CDC-0707-473A-870F-969EB57AA326}" destId="{90C8B7E4-8AA8-4334-B50D-D1ECADDCCF7B}" srcOrd="0" destOrd="0" presId="urn:microsoft.com/office/officeart/2016/7/layout/LinearBlockProcessNumbered"/>
    <dgm:cxn modelId="{38B0E01F-0F60-410E-BFE0-C3F62E0C2F96}" type="presParOf" srcId="{2C539CDC-0707-473A-870F-969EB57AA326}" destId="{16E1F40D-19AB-45D6-A4BD-52BFA0169538}" srcOrd="1" destOrd="0" presId="urn:microsoft.com/office/officeart/2016/7/layout/LinearBlockProcessNumbered"/>
    <dgm:cxn modelId="{89B83826-FF91-4CDC-9DA1-C7B47CCE069B}" type="presParOf" srcId="{2C539CDC-0707-473A-870F-969EB57AA326}" destId="{722D3B37-390E-48EC-A08E-BE13442C4092}" srcOrd="2" destOrd="0" presId="urn:microsoft.com/office/officeart/2016/7/layout/LinearBlockProcessNumbered"/>
    <dgm:cxn modelId="{EE78E2E9-3930-404E-8ED4-E326591E73C8}" type="presParOf" srcId="{FD322106-B14D-4621-8A19-F5864359EEBC}" destId="{1DF1C0DB-9A34-4DB8-AB2A-5389B4E6B326}" srcOrd="3" destOrd="0" presId="urn:microsoft.com/office/officeart/2016/7/layout/LinearBlockProcessNumbered"/>
    <dgm:cxn modelId="{7F24E866-E3F1-4DF2-9BA8-F213BFD7E30C}" type="presParOf" srcId="{FD322106-B14D-4621-8A19-F5864359EEBC}" destId="{12D24E9A-BD6F-43D0-BA06-2FE18917F2B1}" srcOrd="4" destOrd="0" presId="urn:microsoft.com/office/officeart/2016/7/layout/LinearBlockProcessNumbered"/>
    <dgm:cxn modelId="{383AAABF-D0B3-4F0C-81D0-5E4164112E82}" type="presParOf" srcId="{12D24E9A-BD6F-43D0-BA06-2FE18917F2B1}" destId="{D9CCDCE5-1547-41A9-A8F1-8B25F2BEDDAE}" srcOrd="0" destOrd="0" presId="urn:microsoft.com/office/officeart/2016/7/layout/LinearBlockProcessNumbered"/>
    <dgm:cxn modelId="{B9005419-D2E4-4898-8115-BFEF0B356344}" type="presParOf" srcId="{12D24E9A-BD6F-43D0-BA06-2FE18917F2B1}" destId="{8F249B64-B104-4193-9581-17D8831CAA7F}" srcOrd="1" destOrd="0" presId="urn:microsoft.com/office/officeart/2016/7/layout/LinearBlockProcessNumbered"/>
    <dgm:cxn modelId="{30ADE32D-170E-4BB5-BDC6-36BD7F3F7FC4}" type="presParOf" srcId="{12D24E9A-BD6F-43D0-BA06-2FE18917F2B1}" destId="{B7192888-0C88-4503-BFF0-68570459523A}" srcOrd="2" destOrd="0" presId="urn:microsoft.com/office/officeart/2016/7/layout/LinearBlockProcessNumbered"/>
    <dgm:cxn modelId="{4DEF51B3-546B-443A-910A-B95313FD79DB}" type="presParOf" srcId="{FD322106-B14D-4621-8A19-F5864359EEBC}" destId="{E9A85751-9D55-42ED-BC76-A093D7968C50}" srcOrd="5" destOrd="0" presId="urn:microsoft.com/office/officeart/2016/7/layout/LinearBlockProcessNumbered"/>
    <dgm:cxn modelId="{FA26DFF9-C248-4FA3-B838-09AA15BCB51D}" type="presParOf" srcId="{FD322106-B14D-4621-8A19-F5864359EEBC}" destId="{9A152412-43EB-494F-BB10-3E544FE56CB8}" srcOrd="6" destOrd="0" presId="urn:microsoft.com/office/officeart/2016/7/layout/LinearBlockProcessNumbered"/>
    <dgm:cxn modelId="{E8C88F8F-2F49-46AB-AD49-361CB49E6F93}" type="presParOf" srcId="{9A152412-43EB-494F-BB10-3E544FE56CB8}" destId="{20E0D0C4-7CF9-4F80-BD7F-FFA4B8242D8A}" srcOrd="0" destOrd="0" presId="urn:microsoft.com/office/officeart/2016/7/layout/LinearBlockProcessNumbered"/>
    <dgm:cxn modelId="{855EE10B-3D57-4D78-88D0-32D90A0D2C9B}" type="presParOf" srcId="{9A152412-43EB-494F-BB10-3E544FE56CB8}" destId="{01352D7B-77BB-4877-9E87-F5EA70205C78}" srcOrd="1" destOrd="0" presId="urn:microsoft.com/office/officeart/2016/7/layout/LinearBlockProcessNumbered"/>
    <dgm:cxn modelId="{C4070981-A488-418F-9239-07E9089C02C2}" type="presParOf" srcId="{9A152412-43EB-494F-BB10-3E544FE56CB8}" destId="{1D8101C4-E792-407E-934D-F9FC9B75C56A}" srcOrd="2" destOrd="0" presId="urn:microsoft.com/office/officeart/2016/7/layout/LinearBlockProcessNumbered"/>
    <dgm:cxn modelId="{7C209BD3-5462-4844-9ADC-44E3FDE1B68B}" type="presParOf" srcId="{FD322106-B14D-4621-8A19-F5864359EEBC}" destId="{712FF37E-9261-4FFD-BBA5-65BCB26B2C62}" srcOrd="7" destOrd="0" presId="urn:microsoft.com/office/officeart/2016/7/layout/LinearBlockProcessNumbered"/>
    <dgm:cxn modelId="{4A7A8D16-8103-42EE-9F47-5EE60B8215DC}" type="presParOf" srcId="{FD322106-B14D-4621-8A19-F5864359EEBC}" destId="{677DFCF8-F00F-4E52-90E7-24E427DB94EA}" srcOrd="8" destOrd="0" presId="urn:microsoft.com/office/officeart/2016/7/layout/LinearBlockProcessNumbered"/>
    <dgm:cxn modelId="{685A8719-4E74-442E-BF49-4E8CB0C74FD4}" type="presParOf" srcId="{677DFCF8-F00F-4E52-90E7-24E427DB94EA}" destId="{DE519ADB-82FB-479F-A0E3-08DE641EAF60}" srcOrd="0" destOrd="0" presId="urn:microsoft.com/office/officeart/2016/7/layout/LinearBlockProcessNumbered"/>
    <dgm:cxn modelId="{7690E9DD-2BCE-4733-BDFD-4CEAEB673D1D}" type="presParOf" srcId="{677DFCF8-F00F-4E52-90E7-24E427DB94EA}" destId="{DB7310E5-373D-4D19-A7E3-A24AD94C3AC6}" srcOrd="1" destOrd="0" presId="urn:microsoft.com/office/officeart/2016/7/layout/LinearBlockProcessNumbered"/>
    <dgm:cxn modelId="{1E16978A-FD27-4C05-973C-0CDEEFA4F53B}" type="presParOf" srcId="{677DFCF8-F00F-4E52-90E7-24E427DB94EA}" destId="{F21C4C07-F74D-4AAB-8019-238ACB82527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Lst>
  <dgm:cxnLst>
    <dgm:cxn modelId="{376229D0-7FE4-4F15-ABB3-EBC75BE877AB}" type="presOf" srcId="{63CD56A6-2818-486B-AFB2-8209B9874525}" destId="{57F5F8CA-ABC5-4450-96A2-D1F6CAA88B32}" srcOrd="0"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Lst>
  <dgm:cxnLst>
    <dgm:cxn modelId="{376229D0-7FE4-4F15-ABB3-EBC75BE877AB}" type="presOf" srcId="{63CD56A6-2818-486B-AFB2-8209B9874525}" destId="{57F5F8CA-ABC5-4450-96A2-D1F6CAA88B32}" srcOrd="0"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0069002-A3D3-4FFA-95FC-9C536EC8A90D}" type="doc">
      <dgm:prSet loTypeId="urn:microsoft.com/office/officeart/2016/7/layout/LinearBlockProcessNumbered" loCatId="process" qsTypeId="urn:microsoft.com/office/officeart/2005/8/quickstyle/simple5" qsCatId="simple" csTypeId="urn:microsoft.com/office/officeart/2005/8/colors/accent6_2" csCatId="accent6" phldr="1"/>
      <dgm:spPr/>
      <dgm:t>
        <a:bodyPr/>
        <a:lstStyle/>
        <a:p>
          <a:endParaRPr lang="en-US"/>
        </a:p>
      </dgm:t>
    </dgm:pt>
    <dgm:pt modelId="{23DCFD9D-E5CA-4498-8C31-E7773B008D9B}">
      <dgm:prSet/>
      <dgm:spPr>
        <a:solidFill>
          <a:schemeClr val="tx2"/>
        </a:solidFill>
        <a:ln>
          <a:solidFill>
            <a:schemeClr val="bg2"/>
          </a:solidFill>
        </a:ln>
      </dgm:spPr>
      <dgm:t>
        <a:bodyPr/>
        <a:lstStyle/>
        <a:p>
          <a:r>
            <a:rPr lang="en-US" b="1" noProof="0" dirty="0"/>
            <a:t>INTRODUCTION</a:t>
          </a:r>
        </a:p>
      </dgm:t>
    </dgm:pt>
    <dgm:pt modelId="{C19EBB7A-4284-4E4F-8AA4-A23D7CE0B125}" type="parTrans" cxnId="{1E60FB5D-6D70-40CF-A69B-5341024852FB}">
      <dgm:prSet/>
      <dgm:spPr/>
      <dgm:t>
        <a:bodyPr/>
        <a:lstStyle/>
        <a:p>
          <a:endParaRPr lang="en-US"/>
        </a:p>
      </dgm:t>
    </dgm:pt>
    <dgm:pt modelId="{B54D06E5-34E6-4D2D-B7D3-012793CE693A}" type="sibTrans" cxnId="{1E60FB5D-6D70-40CF-A69B-5341024852FB}">
      <dgm:prSet phldrT="01" phldr="0"/>
      <dgm:spPr/>
      <dgm:t>
        <a:bodyPr/>
        <a:lstStyle/>
        <a:p>
          <a:r>
            <a:rPr lang="en-US"/>
            <a:t>01</a:t>
          </a:r>
          <a:endParaRPr lang="en-US" dirty="0"/>
        </a:p>
      </dgm:t>
    </dgm:pt>
    <dgm:pt modelId="{25B74EB6-AC83-4DD6-9171-1EA0F7D99210}">
      <dgm:prSet/>
      <dgm:spPr>
        <a:solidFill>
          <a:schemeClr val="tx2"/>
        </a:solidFill>
        <a:ln>
          <a:solidFill>
            <a:schemeClr val="bg2"/>
          </a:solidFill>
        </a:ln>
      </dgm:spPr>
      <dgm:t>
        <a:bodyPr/>
        <a:lstStyle/>
        <a:p>
          <a:r>
            <a:rPr lang="en-US" b="1" noProof="0" dirty="0"/>
            <a:t>BACKGROUND THEORY</a:t>
          </a:r>
          <a:endParaRPr lang="en-US" noProof="0" dirty="0"/>
        </a:p>
      </dgm:t>
    </dgm:pt>
    <dgm:pt modelId="{5654DE89-ED8C-4DDD-8EB8-944C8B0DE03C}" type="parTrans" cxnId="{40E84161-2621-44AE-8820-079CBDD33375}">
      <dgm:prSet/>
      <dgm:spPr/>
      <dgm:t>
        <a:bodyPr/>
        <a:lstStyle/>
        <a:p>
          <a:endParaRPr lang="en-US"/>
        </a:p>
      </dgm:t>
    </dgm:pt>
    <dgm:pt modelId="{1713FD35-8097-4AB1-9565-167582C36A7C}" type="sibTrans" cxnId="{40E84161-2621-44AE-8820-079CBDD33375}">
      <dgm:prSet phldrT="02" phldr="0"/>
      <dgm:spPr/>
      <dgm:t>
        <a:bodyPr/>
        <a:lstStyle/>
        <a:p>
          <a:r>
            <a:rPr lang="en-US"/>
            <a:t>02</a:t>
          </a:r>
        </a:p>
      </dgm:t>
    </dgm:pt>
    <dgm:pt modelId="{415378D8-C282-452E-984C-7934FC162C97}">
      <dgm:prSet/>
      <dgm:spPr>
        <a:solidFill>
          <a:schemeClr val="tx2">
            <a:lumMod val="75000"/>
            <a:lumOff val="25000"/>
          </a:schemeClr>
        </a:solidFill>
        <a:ln>
          <a:solidFill>
            <a:schemeClr val="bg2"/>
          </a:solidFill>
        </a:ln>
      </dgm:spPr>
      <dgm:t>
        <a:bodyPr/>
        <a:lstStyle/>
        <a:p>
          <a:r>
            <a:rPr lang="en-US" b="1" noProof="0" dirty="0"/>
            <a:t>METHODOLOGY</a:t>
          </a:r>
          <a:endParaRPr lang="en-US" noProof="0" dirty="0"/>
        </a:p>
      </dgm:t>
    </dgm:pt>
    <dgm:pt modelId="{E725FE49-79E3-492F-86BF-32364336A490}" type="parTrans" cxnId="{321CB685-269E-434E-A1CD-CB272C1B26C7}">
      <dgm:prSet/>
      <dgm:spPr/>
      <dgm:t>
        <a:bodyPr/>
        <a:lstStyle/>
        <a:p>
          <a:endParaRPr lang="en-US"/>
        </a:p>
      </dgm:t>
    </dgm:pt>
    <dgm:pt modelId="{2F79172B-73B9-4DD8-8678-F0CA2D1DA3DD}" type="sibTrans" cxnId="{321CB685-269E-434E-A1CD-CB272C1B26C7}">
      <dgm:prSet phldrT="03" phldr="0"/>
      <dgm:spPr/>
      <dgm:t>
        <a:bodyPr/>
        <a:lstStyle/>
        <a:p>
          <a:r>
            <a:rPr lang="en-US"/>
            <a:t>03</a:t>
          </a:r>
        </a:p>
      </dgm:t>
    </dgm:pt>
    <dgm:pt modelId="{D8352526-FD4F-4731-80C4-57B94A62A57D}">
      <dgm:prSet/>
      <dgm:spPr>
        <a:solidFill>
          <a:schemeClr val="tx2"/>
        </a:solidFill>
        <a:ln>
          <a:solidFill>
            <a:schemeClr val="bg2"/>
          </a:solidFill>
        </a:ln>
      </dgm:spPr>
      <dgm:t>
        <a:bodyPr/>
        <a:lstStyle/>
        <a:p>
          <a:r>
            <a:rPr lang="en-US" b="1" dirty="0"/>
            <a:t>EXPERIMENT EVALUATION</a:t>
          </a:r>
          <a:endParaRPr lang="en-US" dirty="0"/>
        </a:p>
      </dgm:t>
    </dgm:pt>
    <dgm:pt modelId="{0A533504-E608-4ED0-B36A-E50DA2B1AED8}" type="parTrans" cxnId="{E82AE8CD-9D72-419F-A9B8-B1236C525EDF}">
      <dgm:prSet/>
      <dgm:spPr/>
      <dgm:t>
        <a:bodyPr/>
        <a:lstStyle/>
        <a:p>
          <a:endParaRPr lang="en-US"/>
        </a:p>
      </dgm:t>
    </dgm:pt>
    <dgm:pt modelId="{4F0C2B4B-B32B-407E-BFF5-E186531F3B31}" type="sibTrans" cxnId="{E82AE8CD-9D72-419F-A9B8-B1236C525EDF}">
      <dgm:prSet phldrT="04" phldr="0"/>
      <dgm:spPr/>
      <dgm:t>
        <a:bodyPr/>
        <a:lstStyle/>
        <a:p>
          <a:r>
            <a:rPr lang="en-US"/>
            <a:t>04</a:t>
          </a:r>
          <a:endParaRPr lang="en-US" dirty="0"/>
        </a:p>
      </dgm:t>
    </dgm:pt>
    <dgm:pt modelId="{05EAB096-F911-41D5-8C40-00435B350FEC}">
      <dgm:prSet/>
      <dgm:spPr>
        <a:solidFill>
          <a:schemeClr val="tx2"/>
        </a:solidFill>
        <a:ln>
          <a:solidFill>
            <a:schemeClr val="bg2"/>
          </a:solidFill>
        </a:ln>
      </dgm:spPr>
      <dgm:t>
        <a:bodyPr/>
        <a:lstStyle/>
        <a:p>
          <a:r>
            <a:rPr lang="en-US" b="1" noProof="0" dirty="0"/>
            <a:t>DISCUSSIONS, CONCLUSION &amp; FUTURE WORK</a:t>
          </a:r>
          <a:endParaRPr lang="en-US" noProof="0" dirty="0"/>
        </a:p>
      </dgm:t>
    </dgm:pt>
    <dgm:pt modelId="{C0A682D6-0A88-4882-BE69-948D47AE98D8}" type="parTrans" cxnId="{E852ED93-A383-45CC-A7DC-FEB80F76CFD3}">
      <dgm:prSet/>
      <dgm:spPr/>
      <dgm:t>
        <a:bodyPr/>
        <a:lstStyle/>
        <a:p>
          <a:endParaRPr lang="en-US"/>
        </a:p>
      </dgm:t>
    </dgm:pt>
    <dgm:pt modelId="{E66E4853-1B73-470B-8CB0-05E74AD5C9E9}" type="sibTrans" cxnId="{E852ED93-A383-45CC-A7DC-FEB80F76CFD3}">
      <dgm:prSet phldrT="05" phldr="0"/>
      <dgm:spPr/>
      <dgm:t>
        <a:bodyPr/>
        <a:lstStyle/>
        <a:p>
          <a:r>
            <a:rPr lang="en-US"/>
            <a:t>05</a:t>
          </a:r>
          <a:endParaRPr lang="en-US" dirty="0"/>
        </a:p>
      </dgm:t>
    </dgm:pt>
    <dgm:pt modelId="{FD322106-B14D-4621-8A19-F5864359EEBC}" type="pres">
      <dgm:prSet presAssocID="{80069002-A3D3-4FFA-95FC-9C536EC8A90D}" presName="Name0" presStyleCnt="0">
        <dgm:presLayoutVars>
          <dgm:animLvl val="lvl"/>
          <dgm:resizeHandles val="exact"/>
        </dgm:presLayoutVars>
      </dgm:prSet>
      <dgm:spPr/>
    </dgm:pt>
    <dgm:pt modelId="{B28FBCE2-E123-4B58-BE0F-649596F30496}" type="pres">
      <dgm:prSet presAssocID="{23DCFD9D-E5CA-4498-8C31-E7773B008D9B}" presName="compositeNode" presStyleCnt="0">
        <dgm:presLayoutVars>
          <dgm:bulletEnabled val="1"/>
        </dgm:presLayoutVars>
      </dgm:prSet>
      <dgm:spPr/>
    </dgm:pt>
    <dgm:pt modelId="{16785198-0BC1-4238-92BC-65E91F8AFB8B}" type="pres">
      <dgm:prSet presAssocID="{23DCFD9D-E5CA-4498-8C31-E7773B008D9B}" presName="bgRect" presStyleLbl="alignNode1" presStyleIdx="0" presStyleCnt="5"/>
      <dgm:spPr/>
    </dgm:pt>
    <dgm:pt modelId="{32393D81-F81F-4DFE-B734-04A16132243E}" type="pres">
      <dgm:prSet presAssocID="{B54D06E5-34E6-4D2D-B7D3-012793CE693A}" presName="sibTransNodeRect" presStyleLbl="alignNode1" presStyleIdx="0" presStyleCnt="5">
        <dgm:presLayoutVars>
          <dgm:chMax val="0"/>
          <dgm:bulletEnabled val="1"/>
        </dgm:presLayoutVars>
      </dgm:prSet>
      <dgm:spPr/>
    </dgm:pt>
    <dgm:pt modelId="{FEFF5A66-9C20-43E4-B686-3C012D9406AF}" type="pres">
      <dgm:prSet presAssocID="{23DCFD9D-E5CA-4498-8C31-E7773B008D9B}" presName="nodeRect" presStyleLbl="alignNode1" presStyleIdx="0" presStyleCnt="5">
        <dgm:presLayoutVars>
          <dgm:bulletEnabled val="1"/>
        </dgm:presLayoutVars>
      </dgm:prSet>
      <dgm:spPr/>
    </dgm:pt>
    <dgm:pt modelId="{84796B03-8D8B-4861-941E-1770A3DF3F50}" type="pres">
      <dgm:prSet presAssocID="{B54D06E5-34E6-4D2D-B7D3-012793CE693A}" presName="sibTrans" presStyleCnt="0"/>
      <dgm:spPr/>
    </dgm:pt>
    <dgm:pt modelId="{2C539CDC-0707-473A-870F-969EB57AA326}" type="pres">
      <dgm:prSet presAssocID="{25B74EB6-AC83-4DD6-9171-1EA0F7D99210}" presName="compositeNode" presStyleCnt="0">
        <dgm:presLayoutVars>
          <dgm:bulletEnabled val="1"/>
        </dgm:presLayoutVars>
      </dgm:prSet>
      <dgm:spPr/>
    </dgm:pt>
    <dgm:pt modelId="{90C8B7E4-8AA8-4334-B50D-D1ECADDCCF7B}" type="pres">
      <dgm:prSet presAssocID="{25B74EB6-AC83-4DD6-9171-1EA0F7D99210}" presName="bgRect" presStyleLbl="alignNode1" presStyleIdx="1" presStyleCnt="5"/>
      <dgm:spPr/>
    </dgm:pt>
    <dgm:pt modelId="{16E1F40D-19AB-45D6-A4BD-52BFA0169538}" type="pres">
      <dgm:prSet presAssocID="{1713FD35-8097-4AB1-9565-167582C36A7C}" presName="sibTransNodeRect" presStyleLbl="alignNode1" presStyleIdx="1" presStyleCnt="5">
        <dgm:presLayoutVars>
          <dgm:chMax val="0"/>
          <dgm:bulletEnabled val="1"/>
        </dgm:presLayoutVars>
      </dgm:prSet>
      <dgm:spPr/>
    </dgm:pt>
    <dgm:pt modelId="{722D3B37-390E-48EC-A08E-BE13442C4092}" type="pres">
      <dgm:prSet presAssocID="{25B74EB6-AC83-4DD6-9171-1EA0F7D99210}" presName="nodeRect" presStyleLbl="alignNode1" presStyleIdx="1" presStyleCnt="5">
        <dgm:presLayoutVars>
          <dgm:bulletEnabled val="1"/>
        </dgm:presLayoutVars>
      </dgm:prSet>
      <dgm:spPr/>
    </dgm:pt>
    <dgm:pt modelId="{1DF1C0DB-9A34-4DB8-AB2A-5389B4E6B326}" type="pres">
      <dgm:prSet presAssocID="{1713FD35-8097-4AB1-9565-167582C36A7C}" presName="sibTrans" presStyleCnt="0"/>
      <dgm:spPr/>
    </dgm:pt>
    <dgm:pt modelId="{12D24E9A-BD6F-43D0-BA06-2FE18917F2B1}" type="pres">
      <dgm:prSet presAssocID="{415378D8-C282-452E-984C-7934FC162C97}" presName="compositeNode" presStyleCnt="0">
        <dgm:presLayoutVars>
          <dgm:bulletEnabled val="1"/>
        </dgm:presLayoutVars>
      </dgm:prSet>
      <dgm:spPr/>
    </dgm:pt>
    <dgm:pt modelId="{D9CCDCE5-1547-41A9-A8F1-8B25F2BEDDAE}" type="pres">
      <dgm:prSet presAssocID="{415378D8-C282-452E-984C-7934FC162C97}" presName="bgRect" presStyleLbl="alignNode1" presStyleIdx="2" presStyleCnt="5"/>
      <dgm:spPr/>
    </dgm:pt>
    <dgm:pt modelId="{8F249B64-B104-4193-9581-17D8831CAA7F}" type="pres">
      <dgm:prSet presAssocID="{2F79172B-73B9-4DD8-8678-F0CA2D1DA3DD}" presName="sibTransNodeRect" presStyleLbl="alignNode1" presStyleIdx="2" presStyleCnt="5">
        <dgm:presLayoutVars>
          <dgm:chMax val="0"/>
          <dgm:bulletEnabled val="1"/>
        </dgm:presLayoutVars>
      </dgm:prSet>
      <dgm:spPr/>
    </dgm:pt>
    <dgm:pt modelId="{B7192888-0C88-4503-BFF0-68570459523A}" type="pres">
      <dgm:prSet presAssocID="{415378D8-C282-452E-984C-7934FC162C97}" presName="nodeRect" presStyleLbl="alignNode1" presStyleIdx="2" presStyleCnt="5">
        <dgm:presLayoutVars>
          <dgm:bulletEnabled val="1"/>
        </dgm:presLayoutVars>
      </dgm:prSet>
      <dgm:spPr/>
    </dgm:pt>
    <dgm:pt modelId="{E9A85751-9D55-42ED-BC76-A093D7968C50}" type="pres">
      <dgm:prSet presAssocID="{2F79172B-73B9-4DD8-8678-F0CA2D1DA3DD}" presName="sibTrans" presStyleCnt="0"/>
      <dgm:spPr/>
    </dgm:pt>
    <dgm:pt modelId="{9A152412-43EB-494F-BB10-3E544FE56CB8}" type="pres">
      <dgm:prSet presAssocID="{D8352526-FD4F-4731-80C4-57B94A62A57D}" presName="compositeNode" presStyleCnt="0">
        <dgm:presLayoutVars>
          <dgm:bulletEnabled val="1"/>
        </dgm:presLayoutVars>
      </dgm:prSet>
      <dgm:spPr/>
    </dgm:pt>
    <dgm:pt modelId="{20E0D0C4-7CF9-4F80-BD7F-FFA4B8242D8A}" type="pres">
      <dgm:prSet presAssocID="{D8352526-FD4F-4731-80C4-57B94A62A57D}" presName="bgRect" presStyleLbl="alignNode1" presStyleIdx="3" presStyleCnt="5"/>
      <dgm:spPr/>
    </dgm:pt>
    <dgm:pt modelId="{01352D7B-77BB-4877-9E87-F5EA70205C78}" type="pres">
      <dgm:prSet presAssocID="{4F0C2B4B-B32B-407E-BFF5-E186531F3B31}" presName="sibTransNodeRect" presStyleLbl="alignNode1" presStyleIdx="3" presStyleCnt="5">
        <dgm:presLayoutVars>
          <dgm:chMax val="0"/>
          <dgm:bulletEnabled val="1"/>
        </dgm:presLayoutVars>
      </dgm:prSet>
      <dgm:spPr/>
    </dgm:pt>
    <dgm:pt modelId="{1D8101C4-E792-407E-934D-F9FC9B75C56A}" type="pres">
      <dgm:prSet presAssocID="{D8352526-FD4F-4731-80C4-57B94A62A57D}" presName="nodeRect" presStyleLbl="alignNode1" presStyleIdx="3" presStyleCnt="5">
        <dgm:presLayoutVars>
          <dgm:bulletEnabled val="1"/>
        </dgm:presLayoutVars>
      </dgm:prSet>
      <dgm:spPr/>
    </dgm:pt>
    <dgm:pt modelId="{712FF37E-9261-4FFD-BBA5-65BCB26B2C62}" type="pres">
      <dgm:prSet presAssocID="{4F0C2B4B-B32B-407E-BFF5-E186531F3B31}" presName="sibTrans" presStyleCnt="0"/>
      <dgm:spPr/>
    </dgm:pt>
    <dgm:pt modelId="{677DFCF8-F00F-4E52-90E7-24E427DB94EA}" type="pres">
      <dgm:prSet presAssocID="{05EAB096-F911-41D5-8C40-00435B350FEC}" presName="compositeNode" presStyleCnt="0">
        <dgm:presLayoutVars>
          <dgm:bulletEnabled val="1"/>
        </dgm:presLayoutVars>
      </dgm:prSet>
      <dgm:spPr/>
    </dgm:pt>
    <dgm:pt modelId="{DE519ADB-82FB-479F-A0E3-08DE641EAF60}" type="pres">
      <dgm:prSet presAssocID="{05EAB096-F911-41D5-8C40-00435B350FEC}" presName="bgRect" presStyleLbl="alignNode1" presStyleIdx="4" presStyleCnt="5"/>
      <dgm:spPr/>
    </dgm:pt>
    <dgm:pt modelId="{DB7310E5-373D-4D19-A7E3-A24AD94C3AC6}" type="pres">
      <dgm:prSet presAssocID="{E66E4853-1B73-470B-8CB0-05E74AD5C9E9}" presName="sibTransNodeRect" presStyleLbl="alignNode1" presStyleIdx="4" presStyleCnt="5">
        <dgm:presLayoutVars>
          <dgm:chMax val="0"/>
          <dgm:bulletEnabled val="1"/>
        </dgm:presLayoutVars>
      </dgm:prSet>
      <dgm:spPr/>
    </dgm:pt>
    <dgm:pt modelId="{F21C4C07-F74D-4AAB-8019-238ACB82527A}" type="pres">
      <dgm:prSet presAssocID="{05EAB096-F911-41D5-8C40-00435B350FEC}" presName="nodeRect" presStyleLbl="alignNode1" presStyleIdx="4" presStyleCnt="5">
        <dgm:presLayoutVars>
          <dgm:bulletEnabled val="1"/>
        </dgm:presLayoutVars>
      </dgm:prSet>
      <dgm:spPr/>
    </dgm:pt>
  </dgm:ptLst>
  <dgm:cxnLst>
    <dgm:cxn modelId="{28065311-6556-4714-AA9D-0020E47C06BA}" type="presOf" srcId="{B54D06E5-34E6-4D2D-B7D3-012793CE693A}" destId="{32393D81-F81F-4DFE-B734-04A16132243E}" srcOrd="0" destOrd="0" presId="urn:microsoft.com/office/officeart/2016/7/layout/LinearBlockProcessNumbered"/>
    <dgm:cxn modelId="{24A54D17-0EEA-4746-BDDB-98A93CDF0BCD}" type="presOf" srcId="{4F0C2B4B-B32B-407E-BFF5-E186531F3B31}" destId="{01352D7B-77BB-4877-9E87-F5EA70205C78}" srcOrd="0" destOrd="0" presId="urn:microsoft.com/office/officeart/2016/7/layout/LinearBlockProcessNumbered"/>
    <dgm:cxn modelId="{0B931B21-E312-4945-BB46-2E71F06B9A0D}" type="presOf" srcId="{25B74EB6-AC83-4DD6-9171-1EA0F7D99210}" destId="{90C8B7E4-8AA8-4334-B50D-D1ECADDCCF7B}" srcOrd="0" destOrd="0" presId="urn:microsoft.com/office/officeart/2016/7/layout/LinearBlockProcessNumbered"/>
    <dgm:cxn modelId="{C0A71523-EE20-4DC1-BC88-E4DE591A56FE}" type="presOf" srcId="{23DCFD9D-E5CA-4498-8C31-E7773B008D9B}" destId="{16785198-0BC1-4238-92BC-65E91F8AFB8B}" srcOrd="0" destOrd="0" presId="urn:microsoft.com/office/officeart/2016/7/layout/LinearBlockProcessNumbered"/>
    <dgm:cxn modelId="{33FD573A-09AD-4FFC-BDCC-0705F9F1F728}" type="presOf" srcId="{2F79172B-73B9-4DD8-8678-F0CA2D1DA3DD}" destId="{8F249B64-B104-4193-9581-17D8831CAA7F}" srcOrd="0" destOrd="0" presId="urn:microsoft.com/office/officeart/2016/7/layout/LinearBlockProcessNumbered"/>
    <dgm:cxn modelId="{1E60FB5D-6D70-40CF-A69B-5341024852FB}" srcId="{80069002-A3D3-4FFA-95FC-9C536EC8A90D}" destId="{23DCFD9D-E5CA-4498-8C31-E7773B008D9B}" srcOrd="0" destOrd="0" parTransId="{C19EBB7A-4284-4E4F-8AA4-A23D7CE0B125}" sibTransId="{B54D06E5-34E6-4D2D-B7D3-012793CE693A}"/>
    <dgm:cxn modelId="{40E84161-2621-44AE-8820-079CBDD33375}" srcId="{80069002-A3D3-4FFA-95FC-9C536EC8A90D}" destId="{25B74EB6-AC83-4DD6-9171-1EA0F7D99210}" srcOrd="1" destOrd="0" parTransId="{5654DE89-ED8C-4DDD-8EB8-944C8B0DE03C}" sibTransId="{1713FD35-8097-4AB1-9565-167582C36A7C}"/>
    <dgm:cxn modelId="{9366B042-11CD-43D6-8239-D86F8EC64A7C}" type="presOf" srcId="{05EAB096-F911-41D5-8C40-00435B350FEC}" destId="{F21C4C07-F74D-4AAB-8019-238ACB82527A}" srcOrd="1" destOrd="0" presId="urn:microsoft.com/office/officeart/2016/7/layout/LinearBlockProcessNumbered"/>
    <dgm:cxn modelId="{61C9884B-E0BD-42C9-AF96-56187EB9B648}" type="presOf" srcId="{E66E4853-1B73-470B-8CB0-05E74AD5C9E9}" destId="{DB7310E5-373D-4D19-A7E3-A24AD94C3AC6}" srcOrd="0" destOrd="0" presId="urn:microsoft.com/office/officeart/2016/7/layout/LinearBlockProcessNumbered"/>
    <dgm:cxn modelId="{321CB685-269E-434E-A1CD-CB272C1B26C7}" srcId="{80069002-A3D3-4FFA-95FC-9C536EC8A90D}" destId="{415378D8-C282-452E-984C-7934FC162C97}" srcOrd="2" destOrd="0" parTransId="{E725FE49-79E3-492F-86BF-32364336A490}" sibTransId="{2F79172B-73B9-4DD8-8678-F0CA2D1DA3DD}"/>
    <dgm:cxn modelId="{D4662187-647A-40FD-AB28-A5443BAE0F01}" type="presOf" srcId="{23DCFD9D-E5CA-4498-8C31-E7773B008D9B}" destId="{FEFF5A66-9C20-43E4-B686-3C012D9406AF}" srcOrd="1" destOrd="0" presId="urn:microsoft.com/office/officeart/2016/7/layout/LinearBlockProcessNumbered"/>
    <dgm:cxn modelId="{E852ED93-A383-45CC-A7DC-FEB80F76CFD3}" srcId="{80069002-A3D3-4FFA-95FC-9C536EC8A90D}" destId="{05EAB096-F911-41D5-8C40-00435B350FEC}" srcOrd="4" destOrd="0" parTransId="{C0A682D6-0A88-4882-BE69-948D47AE98D8}" sibTransId="{E66E4853-1B73-470B-8CB0-05E74AD5C9E9}"/>
    <dgm:cxn modelId="{011F789D-C159-45AF-9A5D-A3648E2D3D35}" type="presOf" srcId="{415378D8-C282-452E-984C-7934FC162C97}" destId="{B7192888-0C88-4503-BFF0-68570459523A}" srcOrd="1" destOrd="0" presId="urn:microsoft.com/office/officeart/2016/7/layout/LinearBlockProcessNumbered"/>
    <dgm:cxn modelId="{AF4CF9A5-8A6D-4E26-BC8F-0DC24B9B8621}" type="presOf" srcId="{25B74EB6-AC83-4DD6-9171-1EA0F7D99210}" destId="{722D3B37-390E-48EC-A08E-BE13442C4092}" srcOrd="1" destOrd="0" presId="urn:microsoft.com/office/officeart/2016/7/layout/LinearBlockProcessNumbered"/>
    <dgm:cxn modelId="{D0FD17A7-5216-48F9-955D-6ED38DB44C8D}" type="presOf" srcId="{1713FD35-8097-4AB1-9565-167582C36A7C}" destId="{16E1F40D-19AB-45D6-A4BD-52BFA0169538}" srcOrd="0" destOrd="0" presId="urn:microsoft.com/office/officeart/2016/7/layout/LinearBlockProcessNumbered"/>
    <dgm:cxn modelId="{84DA49A8-CF37-4456-8985-128BD6F2A77E}" type="presOf" srcId="{415378D8-C282-452E-984C-7934FC162C97}" destId="{D9CCDCE5-1547-41A9-A8F1-8B25F2BEDDAE}" srcOrd="0" destOrd="0" presId="urn:microsoft.com/office/officeart/2016/7/layout/LinearBlockProcessNumbered"/>
    <dgm:cxn modelId="{258518AE-B90F-4781-BBA2-9B0526949D22}" type="presOf" srcId="{80069002-A3D3-4FFA-95FC-9C536EC8A90D}" destId="{FD322106-B14D-4621-8A19-F5864359EEBC}" srcOrd="0" destOrd="0" presId="urn:microsoft.com/office/officeart/2016/7/layout/LinearBlockProcessNumbered"/>
    <dgm:cxn modelId="{E82AE8CD-9D72-419F-A9B8-B1236C525EDF}" srcId="{80069002-A3D3-4FFA-95FC-9C536EC8A90D}" destId="{D8352526-FD4F-4731-80C4-57B94A62A57D}" srcOrd="3" destOrd="0" parTransId="{0A533504-E608-4ED0-B36A-E50DA2B1AED8}" sibTransId="{4F0C2B4B-B32B-407E-BFF5-E186531F3B31}"/>
    <dgm:cxn modelId="{FA4F6FD1-99FC-48EA-9974-4038C1519606}" type="presOf" srcId="{D8352526-FD4F-4731-80C4-57B94A62A57D}" destId="{1D8101C4-E792-407E-934D-F9FC9B75C56A}" srcOrd="1" destOrd="0" presId="urn:microsoft.com/office/officeart/2016/7/layout/LinearBlockProcessNumbered"/>
    <dgm:cxn modelId="{FB426DD5-7159-4B74-BC10-91A334CB9A16}" type="presOf" srcId="{05EAB096-F911-41D5-8C40-00435B350FEC}" destId="{DE519ADB-82FB-479F-A0E3-08DE641EAF60}" srcOrd="0" destOrd="0" presId="urn:microsoft.com/office/officeart/2016/7/layout/LinearBlockProcessNumbered"/>
    <dgm:cxn modelId="{220F0BEC-CB3D-4B63-9BA0-02613C35E042}" type="presOf" srcId="{D8352526-FD4F-4731-80C4-57B94A62A57D}" destId="{20E0D0C4-7CF9-4F80-BD7F-FFA4B8242D8A}" srcOrd="0" destOrd="0" presId="urn:microsoft.com/office/officeart/2016/7/layout/LinearBlockProcessNumbered"/>
    <dgm:cxn modelId="{94DD781E-B9C6-4246-81E6-B5DFE91FC57E}" type="presParOf" srcId="{FD322106-B14D-4621-8A19-F5864359EEBC}" destId="{B28FBCE2-E123-4B58-BE0F-649596F30496}" srcOrd="0" destOrd="0" presId="urn:microsoft.com/office/officeart/2016/7/layout/LinearBlockProcessNumbered"/>
    <dgm:cxn modelId="{285327E7-797F-4CB6-86ED-1B4EA932C61F}" type="presParOf" srcId="{B28FBCE2-E123-4B58-BE0F-649596F30496}" destId="{16785198-0BC1-4238-92BC-65E91F8AFB8B}" srcOrd="0" destOrd="0" presId="urn:microsoft.com/office/officeart/2016/7/layout/LinearBlockProcessNumbered"/>
    <dgm:cxn modelId="{E914D9F5-2343-4EAB-B14A-1FDE5B684816}" type="presParOf" srcId="{B28FBCE2-E123-4B58-BE0F-649596F30496}" destId="{32393D81-F81F-4DFE-B734-04A16132243E}" srcOrd="1" destOrd="0" presId="urn:microsoft.com/office/officeart/2016/7/layout/LinearBlockProcessNumbered"/>
    <dgm:cxn modelId="{87094CCD-FED4-46EF-942A-7DD0CDCAC290}" type="presParOf" srcId="{B28FBCE2-E123-4B58-BE0F-649596F30496}" destId="{FEFF5A66-9C20-43E4-B686-3C012D9406AF}" srcOrd="2" destOrd="0" presId="urn:microsoft.com/office/officeart/2016/7/layout/LinearBlockProcessNumbered"/>
    <dgm:cxn modelId="{559683B8-1DC8-426C-9CC2-BBC320699D24}" type="presParOf" srcId="{FD322106-B14D-4621-8A19-F5864359EEBC}" destId="{84796B03-8D8B-4861-941E-1770A3DF3F50}" srcOrd="1" destOrd="0" presId="urn:microsoft.com/office/officeart/2016/7/layout/LinearBlockProcessNumbered"/>
    <dgm:cxn modelId="{5B77C361-9E43-40A1-B2C6-7E53A31186EF}" type="presParOf" srcId="{FD322106-B14D-4621-8A19-F5864359EEBC}" destId="{2C539CDC-0707-473A-870F-969EB57AA326}" srcOrd="2" destOrd="0" presId="urn:microsoft.com/office/officeart/2016/7/layout/LinearBlockProcessNumbered"/>
    <dgm:cxn modelId="{8713708F-3CBC-45EC-98C0-215C8B06AC76}" type="presParOf" srcId="{2C539CDC-0707-473A-870F-969EB57AA326}" destId="{90C8B7E4-8AA8-4334-B50D-D1ECADDCCF7B}" srcOrd="0" destOrd="0" presId="urn:microsoft.com/office/officeart/2016/7/layout/LinearBlockProcessNumbered"/>
    <dgm:cxn modelId="{38B0E01F-0F60-410E-BFE0-C3F62E0C2F96}" type="presParOf" srcId="{2C539CDC-0707-473A-870F-969EB57AA326}" destId="{16E1F40D-19AB-45D6-A4BD-52BFA0169538}" srcOrd="1" destOrd="0" presId="urn:microsoft.com/office/officeart/2016/7/layout/LinearBlockProcessNumbered"/>
    <dgm:cxn modelId="{89B83826-FF91-4CDC-9DA1-C7B47CCE069B}" type="presParOf" srcId="{2C539CDC-0707-473A-870F-969EB57AA326}" destId="{722D3B37-390E-48EC-A08E-BE13442C4092}" srcOrd="2" destOrd="0" presId="urn:microsoft.com/office/officeart/2016/7/layout/LinearBlockProcessNumbered"/>
    <dgm:cxn modelId="{EE78E2E9-3930-404E-8ED4-E326591E73C8}" type="presParOf" srcId="{FD322106-B14D-4621-8A19-F5864359EEBC}" destId="{1DF1C0DB-9A34-4DB8-AB2A-5389B4E6B326}" srcOrd="3" destOrd="0" presId="urn:microsoft.com/office/officeart/2016/7/layout/LinearBlockProcessNumbered"/>
    <dgm:cxn modelId="{7F24E866-E3F1-4DF2-9BA8-F213BFD7E30C}" type="presParOf" srcId="{FD322106-B14D-4621-8A19-F5864359EEBC}" destId="{12D24E9A-BD6F-43D0-BA06-2FE18917F2B1}" srcOrd="4" destOrd="0" presId="urn:microsoft.com/office/officeart/2016/7/layout/LinearBlockProcessNumbered"/>
    <dgm:cxn modelId="{383AAABF-D0B3-4F0C-81D0-5E4164112E82}" type="presParOf" srcId="{12D24E9A-BD6F-43D0-BA06-2FE18917F2B1}" destId="{D9CCDCE5-1547-41A9-A8F1-8B25F2BEDDAE}" srcOrd="0" destOrd="0" presId="urn:microsoft.com/office/officeart/2016/7/layout/LinearBlockProcessNumbered"/>
    <dgm:cxn modelId="{B9005419-D2E4-4898-8115-BFEF0B356344}" type="presParOf" srcId="{12D24E9A-BD6F-43D0-BA06-2FE18917F2B1}" destId="{8F249B64-B104-4193-9581-17D8831CAA7F}" srcOrd="1" destOrd="0" presId="urn:microsoft.com/office/officeart/2016/7/layout/LinearBlockProcessNumbered"/>
    <dgm:cxn modelId="{30ADE32D-170E-4BB5-BDC6-36BD7F3F7FC4}" type="presParOf" srcId="{12D24E9A-BD6F-43D0-BA06-2FE18917F2B1}" destId="{B7192888-0C88-4503-BFF0-68570459523A}" srcOrd="2" destOrd="0" presId="urn:microsoft.com/office/officeart/2016/7/layout/LinearBlockProcessNumbered"/>
    <dgm:cxn modelId="{4DEF51B3-546B-443A-910A-B95313FD79DB}" type="presParOf" srcId="{FD322106-B14D-4621-8A19-F5864359EEBC}" destId="{E9A85751-9D55-42ED-BC76-A093D7968C50}" srcOrd="5" destOrd="0" presId="urn:microsoft.com/office/officeart/2016/7/layout/LinearBlockProcessNumbered"/>
    <dgm:cxn modelId="{FA26DFF9-C248-4FA3-B838-09AA15BCB51D}" type="presParOf" srcId="{FD322106-B14D-4621-8A19-F5864359EEBC}" destId="{9A152412-43EB-494F-BB10-3E544FE56CB8}" srcOrd="6" destOrd="0" presId="urn:microsoft.com/office/officeart/2016/7/layout/LinearBlockProcessNumbered"/>
    <dgm:cxn modelId="{E8C88F8F-2F49-46AB-AD49-361CB49E6F93}" type="presParOf" srcId="{9A152412-43EB-494F-BB10-3E544FE56CB8}" destId="{20E0D0C4-7CF9-4F80-BD7F-FFA4B8242D8A}" srcOrd="0" destOrd="0" presId="urn:microsoft.com/office/officeart/2016/7/layout/LinearBlockProcessNumbered"/>
    <dgm:cxn modelId="{855EE10B-3D57-4D78-88D0-32D90A0D2C9B}" type="presParOf" srcId="{9A152412-43EB-494F-BB10-3E544FE56CB8}" destId="{01352D7B-77BB-4877-9E87-F5EA70205C78}" srcOrd="1" destOrd="0" presId="urn:microsoft.com/office/officeart/2016/7/layout/LinearBlockProcessNumbered"/>
    <dgm:cxn modelId="{C4070981-A488-418F-9239-07E9089C02C2}" type="presParOf" srcId="{9A152412-43EB-494F-BB10-3E544FE56CB8}" destId="{1D8101C4-E792-407E-934D-F9FC9B75C56A}" srcOrd="2" destOrd="0" presId="urn:microsoft.com/office/officeart/2016/7/layout/LinearBlockProcessNumbered"/>
    <dgm:cxn modelId="{7C209BD3-5462-4844-9ADC-44E3FDE1B68B}" type="presParOf" srcId="{FD322106-B14D-4621-8A19-F5864359EEBC}" destId="{712FF37E-9261-4FFD-BBA5-65BCB26B2C62}" srcOrd="7" destOrd="0" presId="urn:microsoft.com/office/officeart/2016/7/layout/LinearBlockProcessNumbered"/>
    <dgm:cxn modelId="{4A7A8D16-8103-42EE-9F47-5EE60B8215DC}" type="presParOf" srcId="{FD322106-B14D-4621-8A19-F5864359EEBC}" destId="{677DFCF8-F00F-4E52-90E7-24E427DB94EA}" srcOrd="8" destOrd="0" presId="urn:microsoft.com/office/officeart/2016/7/layout/LinearBlockProcessNumbered"/>
    <dgm:cxn modelId="{685A8719-4E74-442E-BF49-4E8CB0C74FD4}" type="presParOf" srcId="{677DFCF8-F00F-4E52-90E7-24E427DB94EA}" destId="{DE519ADB-82FB-479F-A0E3-08DE641EAF60}" srcOrd="0" destOrd="0" presId="urn:microsoft.com/office/officeart/2016/7/layout/LinearBlockProcessNumbered"/>
    <dgm:cxn modelId="{7690E9DD-2BCE-4733-BDFD-4CEAEB673D1D}" type="presParOf" srcId="{677DFCF8-F00F-4E52-90E7-24E427DB94EA}" destId="{DB7310E5-373D-4D19-A7E3-A24AD94C3AC6}" srcOrd="1" destOrd="0" presId="urn:microsoft.com/office/officeart/2016/7/layout/LinearBlockProcessNumbered"/>
    <dgm:cxn modelId="{1E16978A-FD27-4C05-973C-0CDEEFA4F53B}" type="presParOf" srcId="{677DFCF8-F00F-4E52-90E7-24E427DB94EA}" destId="{F21C4C07-F74D-4AAB-8019-238ACB82527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0069002-A3D3-4FFA-95FC-9C536EC8A90D}" type="doc">
      <dgm:prSet loTypeId="urn:microsoft.com/office/officeart/2016/7/layout/LinearBlockProcessNumbered" loCatId="process" qsTypeId="urn:microsoft.com/office/officeart/2005/8/quickstyle/simple5" qsCatId="simple" csTypeId="urn:microsoft.com/office/officeart/2005/8/colors/accent6_2" csCatId="accent6" phldr="1"/>
      <dgm:spPr/>
      <dgm:t>
        <a:bodyPr/>
        <a:lstStyle/>
        <a:p>
          <a:endParaRPr lang="en-US"/>
        </a:p>
      </dgm:t>
    </dgm:pt>
    <dgm:pt modelId="{23DCFD9D-E5CA-4498-8C31-E7773B008D9B}">
      <dgm:prSet/>
      <dgm:spPr>
        <a:solidFill>
          <a:schemeClr val="tx2"/>
        </a:solidFill>
        <a:ln>
          <a:solidFill>
            <a:schemeClr val="bg2"/>
          </a:solidFill>
        </a:ln>
      </dgm:spPr>
      <dgm:t>
        <a:bodyPr/>
        <a:lstStyle/>
        <a:p>
          <a:r>
            <a:rPr lang="en-US" b="1" noProof="0" dirty="0"/>
            <a:t>INTRODUCTION</a:t>
          </a:r>
        </a:p>
      </dgm:t>
    </dgm:pt>
    <dgm:pt modelId="{C19EBB7A-4284-4E4F-8AA4-A23D7CE0B125}" type="parTrans" cxnId="{1E60FB5D-6D70-40CF-A69B-5341024852FB}">
      <dgm:prSet/>
      <dgm:spPr/>
      <dgm:t>
        <a:bodyPr/>
        <a:lstStyle/>
        <a:p>
          <a:endParaRPr lang="en-US"/>
        </a:p>
      </dgm:t>
    </dgm:pt>
    <dgm:pt modelId="{B54D06E5-34E6-4D2D-B7D3-012793CE693A}" type="sibTrans" cxnId="{1E60FB5D-6D70-40CF-A69B-5341024852FB}">
      <dgm:prSet phldrT="01" phldr="0"/>
      <dgm:spPr/>
      <dgm:t>
        <a:bodyPr/>
        <a:lstStyle/>
        <a:p>
          <a:r>
            <a:rPr lang="en-US"/>
            <a:t>01</a:t>
          </a:r>
          <a:endParaRPr lang="en-US" dirty="0"/>
        </a:p>
      </dgm:t>
    </dgm:pt>
    <dgm:pt modelId="{25B74EB6-AC83-4DD6-9171-1EA0F7D99210}">
      <dgm:prSet/>
      <dgm:spPr>
        <a:solidFill>
          <a:schemeClr val="tx2"/>
        </a:solidFill>
        <a:ln>
          <a:solidFill>
            <a:schemeClr val="bg2"/>
          </a:solidFill>
        </a:ln>
      </dgm:spPr>
      <dgm:t>
        <a:bodyPr/>
        <a:lstStyle/>
        <a:p>
          <a:r>
            <a:rPr lang="en-US" b="1" noProof="0" dirty="0"/>
            <a:t>BACKGROUND THEORY</a:t>
          </a:r>
          <a:endParaRPr lang="en-US" noProof="0" dirty="0"/>
        </a:p>
      </dgm:t>
    </dgm:pt>
    <dgm:pt modelId="{5654DE89-ED8C-4DDD-8EB8-944C8B0DE03C}" type="parTrans" cxnId="{40E84161-2621-44AE-8820-079CBDD33375}">
      <dgm:prSet/>
      <dgm:spPr/>
      <dgm:t>
        <a:bodyPr/>
        <a:lstStyle/>
        <a:p>
          <a:endParaRPr lang="en-US"/>
        </a:p>
      </dgm:t>
    </dgm:pt>
    <dgm:pt modelId="{1713FD35-8097-4AB1-9565-167582C36A7C}" type="sibTrans" cxnId="{40E84161-2621-44AE-8820-079CBDD33375}">
      <dgm:prSet phldrT="02" phldr="0"/>
      <dgm:spPr/>
      <dgm:t>
        <a:bodyPr/>
        <a:lstStyle/>
        <a:p>
          <a:r>
            <a:rPr lang="en-US"/>
            <a:t>02</a:t>
          </a:r>
        </a:p>
      </dgm:t>
    </dgm:pt>
    <dgm:pt modelId="{415378D8-C282-452E-984C-7934FC162C97}">
      <dgm:prSet/>
      <dgm:spPr>
        <a:solidFill>
          <a:schemeClr val="tx2"/>
        </a:solidFill>
        <a:ln>
          <a:solidFill>
            <a:schemeClr val="bg2"/>
          </a:solidFill>
        </a:ln>
      </dgm:spPr>
      <dgm:t>
        <a:bodyPr/>
        <a:lstStyle/>
        <a:p>
          <a:r>
            <a:rPr lang="en-US" b="1" noProof="0" dirty="0"/>
            <a:t>METHODOLOGY</a:t>
          </a:r>
          <a:endParaRPr lang="en-US" noProof="0" dirty="0"/>
        </a:p>
      </dgm:t>
    </dgm:pt>
    <dgm:pt modelId="{E725FE49-79E3-492F-86BF-32364336A490}" type="parTrans" cxnId="{321CB685-269E-434E-A1CD-CB272C1B26C7}">
      <dgm:prSet/>
      <dgm:spPr/>
      <dgm:t>
        <a:bodyPr/>
        <a:lstStyle/>
        <a:p>
          <a:endParaRPr lang="en-US"/>
        </a:p>
      </dgm:t>
    </dgm:pt>
    <dgm:pt modelId="{2F79172B-73B9-4DD8-8678-F0CA2D1DA3DD}" type="sibTrans" cxnId="{321CB685-269E-434E-A1CD-CB272C1B26C7}">
      <dgm:prSet phldrT="03" phldr="0"/>
      <dgm:spPr/>
      <dgm:t>
        <a:bodyPr/>
        <a:lstStyle/>
        <a:p>
          <a:r>
            <a:rPr lang="en-US"/>
            <a:t>03</a:t>
          </a:r>
        </a:p>
      </dgm:t>
    </dgm:pt>
    <dgm:pt modelId="{D8352526-FD4F-4731-80C4-57B94A62A57D}">
      <dgm:prSet/>
      <dgm:spPr>
        <a:solidFill>
          <a:schemeClr val="tx2">
            <a:lumMod val="75000"/>
            <a:lumOff val="25000"/>
          </a:schemeClr>
        </a:solidFill>
        <a:ln>
          <a:solidFill>
            <a:schemeClr val="bg2"/>
          </a:solidFill>
        </a:ln>
      </dgm:spPr>
      <dgm:t>
        <a:bodyPr/>
        <a:lstStyle/>
        <a:p>
          <a:r>
            <a:rPr lang="en-US" b="1" dirty="0"/>
            <a:t>EXPERIMENT EVALUATION</a:t>
          </a:r>
          <a:endParaRPr lang="en-US" dirty="0"/>
        </a:p>
      </dgm:t>
    </dgm:pt>
    <dgm:pt modelId="{0A533504-E608-4ED0-B36A-E50DA2B1AED8}" type="parTrans" cxnId="{E82AE8CD-9D72-419F-A9B8-B1236C525EDF}">
      <dgm:prSet/>
      <dgm:spPr/>
      <dgm:t>
        <a:bodyPr/>
        <a:lstStyle/>
        <a:p>
          <a:endParaRPr lang="en-US"/>
        </a:p>
      </dgm:t>
    </dgm:pt>
    <dgm:pt modelId="{4F0C2B4B-B32B-407E-BFF5-E186531F3B31}" type="sibTrans" cxnId="{E82AE8CD-9D72-419F-A9B8-B1236C525EDF}">
      <dgm:prSet phldrT="04" phldr="0"/>
      <dgm:spPr/>
      <dgm:t>
        <a:bodyPr/>
        <a:lstStyle/>
        <a:p>
          <a:r>
            <a:rPr lang="en-US"/>
            <a:t>04</a:t>
          </a:r>
          <a:endParaRPr lang="en-US" dirty="0"/>
        </a:p>
      </dgm:t>
    </dgm:pt>
    <dgm:pt modelId="{05EAB096-F911-41D5-8C40-00435B350FEC}">
      <dgm:prSet/>
      <dgm:spPr>
        <a:solidFill>
          <a:schemeClr val="tx2"/>
        </a:solidFill>
        <a:ln>
          <a:solidFill>
            <a:schemeClr val="bg2"/>
          </a:solidFill>
        </a:ln>
      </dgm:spPr>
      <dgm:t>
        <a:bodyPr/>
        <a:lstStyle/>
        <a:p>
          <a:r>
            <a:rPr lang="en-US" b="1" noProof="0" dirty="0"/>
            <a:t>DISCUSSIONS, CONCLUSION &amp; FUTURE WORK</a:t>
          </a:r>
          <a:endParaRPr lang="en-US" noProof="0" dirty="0"/>
        </a:p>
      </dgm:t>
    </dgm:pt>
    <dgm:pt modelId="{C0A682D6-0A88-4882-BE69-948D47AE98D8}" type="parTrans" cxnId="{E852ED93-A383-45CC-A7DC-FEB80F76CFD3}">
      <dgm:prSet/>
      <dgm:spPr/>
      <dgm:t>
        <a:bodyPr/>
        <a:lstStyle/>
        <a:p>
          <a:endParaRPr lang="en-US"/>
        </a:p>
      </dgm:t>
    </dgm:pt>
    <dgm:pt modelId="{E66E4853-1B73-470B-8CB0-05E74AD5C9E9}" type="sibTrans" cxnId="{E852ED93-A383-45CC-A7DC-FEB80F76CFD3}">
      <dgm:prSet phldrT="05" phldr="0"/>
      <dgm:spPr/>
      <dgm:t>
        <a:bodyPr/>
        <a:lstStyle/>
        <a:p>
          <a:r>
            <a:rPr lang="en-US"/>
            <a:t>05</a:t>
          </a:r>
          <a:endParaRPr lang="en-US" dirty="0"/>
        </a:p>
      </dgm:t>
    </dgm:pt>
    <dgm:pt modelId="{FD322106-B14D-4621-8A19-F5864359EEBC}" type="pres">
      <dgm:prSet presAssocID="{80069002-A3D3-4FFA-95FC-9C536EC8A90D}" presName="Name0" presStyleCnt="0">
        <dgm:presLayoutVars>
          <dgm:animLvl val="lvl"/>
          <dgm:resizeHandles val="exact"/>
        </dgm:presLayoutVars>
      </dgm:prSet>
      <dgm:spPr/>
    </dgm:pt>
    <dgm:pt modelId="{B28FBCE2-E123-4B58-BE0F-649596F30496}" type="pres">
      <dgm:prSet presAssocID="{23DCFD9D-E5CA-4498-8C31-E7773B008D9B}" presName="compositeNode" presStyleCnt="0">
        <dgm:presLayoutVars>
          <dgm:bulletEnabled val="1"/>
        </dgm:presLayoutVars>
      </dgm:prSet>
      <dgm:spPr/>
    </dgm:pt>
    <dgm:pt modelId="{16785198-0BC1-4238-92BC-65E91F8AFB8B}" type="pres">
      <dgm:prSet presAssocID="{23DCFD9D-E5CA-4498-8C31-E7773B008D9B}" presName="bgRect" presStyleLbl="alignNode1" presStyleIdx="0" presStyleCnt="5"/>
      <dgm:spPr/>
    </dgm:pt>
    <dgm:pt modelId="{32393D81-F81F-4DFE-B734-04A16132243E}" type="pres">
      <dgm:prSet presAssocID="{B54D06E5-34E6-4D2D-B7D3-012793CE693A}" presName="sibTransNodeRect" presStyleLbl="alignNode1" presStyleIdx="0" presStyleCnt="5">
        <dgm:presLayoutVars>
          <dgm:chMax val="0"/>
          <dgm:bulletEnabled val="1"/>
        </dgm:presLayoutVars>
      </dgm:prSet>
      <dgm:spPr/>
    </dgm:pt>
    <dgm:pt modelId="{FEFF5A66-9C20-43E4-B686-3C012D9406AF}" type="pres">
      <dgm:prSet presAssocID="{23DCFD9D-E5CA-4498-8C31-E7773B008D9B}" presName="nodeRect" presStyleLbl="alignNode1" presStyleIdx="0" presStyleCnt="5">
        <dgm:presLayoutVars>
          <dgm:bulletEnabled val="1"/>
        </dgm:presLayoutVars>
      </dgm:prSet>
      <dgm:spPr/>
    </dgm:pt>
    <dgm:pt modelId="{84796B03-8D8B-4861-941E-1770A3DF3F50}" type="pres">
      <dgm:prSet presAssocID="{B54D06E5-34E6-4D2D-B7D3-012793CE693A}" presName="sibTrans" presStyleCnt="0"/>
      <dgm:spPr/>
    </dgm:pt>
    <dgm:pt modelId="{2C539CDC-0707-473A-870F-969EB57AA326}" type="pres">
      <dgm:prSet presAssocID="{25B74EB6-AC83-4DD6-9171-1EA0F7D99210}" presName="compositeNode" presStyleCnt="0">
        <dgm:presLayoutVars>
          <dgm:bulletEnabled val="1"/>
        </dgm:presLayoutVars>
      </dgm:prSet>
      <dgm:spPr/>
    </dgm:pt>
    <dgm:pt modelId="{90C8B7E4-8AA8-4334-B50D-D1ECADDCCF7B}" type="pres">
      <dgm:prSet presAssocID="{25B74EB6-AC83-4DD6-9171-1EA0F7D99210}" presName="bgRect" presStyleLbl="alignNode1" presStyleIdx="1" presStyleCnt="5"/>
      <dgm:spPr/>
    </dgm:pt>
    <dgm:pt modelId="{16E1F40D-19AB-45D6-A4BD-52BFA0169538}" type="pres">
      <dgm:prSet presAssocID="{1713FD35-8097-4AB1-9565-167582C36A7C}" presName="sibTransNodeRect" presStyleLbl="alignNode1" presStyleIdx="1" presStyleCnt="5">
        <dgm:presLayoutVars>
          <dgm:chMax val="0"/>
          <dgm:bulletEnabled val="1"/>
        </dgm:presLayoutVars>
      </dgm:prSet>
      <dgm:spPr/>
    </dgm:pt>
    <dgm:pt modelId="{722D3B37-390E-48EC-A08E-BE13442C4092}" type="pres">
      <dgm:prSet presAssocID="{25B74EB6-AC83-4DD6-9171-1EA0F7D99210}" presName="nodeRect" presStyleLbl="alignNode1" presStyleIdx="1" presStyleCnt="5">
        <dgm:presLayoutVars>
          <dgm:bulletEnabled val="1"/>
        </dgm:presLayoutVars>
      </dgm:prSet>
      <dgm:spPr/>
    </dgm:pt>
    <dgm:pt modelId="{1DF1C0DB-9A34-4DB8-AB2A-5389B4E6B326}" type="pres">
      <dgm:prSet presAssocID="{1713FD35-8097-4AB1-9565-167582C36A7C}" presName="sibTrans" presStyleCnt="0"/>
      <dgm:spPr/>
    </dgm:pt>
    <dgm:pt modelId="{12D24E9A-BD6F-43D0-BA06-2FE18917F2B1}" type="pres">
      <dgm:prSet presAssocID="{415378D8-C282-452E-984C-7934FC162C97}" presName="compositeNode" presStyleCnt="0">
        <dgm:presLayoutVars>
          <dgm:bulletEnabled val="1"/>
        </dgm:presLayoutVars>
      </dgm:prSet>
      <dgm:spPr/>
    </dgm:pt>
    <dgm:pt modelId="{D9CCDCE5-1547-41A9-A8F1-8B25F2BEDDAE}" type="pres">
      <dgm:prSet presAssocID="{415378D8-C282-452E-984C-7934FC162C97}" presName="bgRect" presStyleLbl="alignNode1" presStyleIdx="2" presStyleCnt="5"/>
      <dgm:spPr/>
    </dgm:pt>
    <dgm:pt modelId="{8F249B64-B104-4193-9581-17D8831CAA7F}" type="pres">
      <dgm:prSet presAssocID="{2F79172B-73B9-4DD8-8678-F0CA2D1DA3DD}" presName="sibTransNodeRect" presStyleLbl="alignNode1" presStyleIdx="2" presStyleCnt="5">
        <dgm:presLayoutVars>
          <dgm:chMax val="0"/>
          <dgm:bulletEnabled val="1"/>
        </dgm:presLayoutVars>
      </dgm:prSet>
      <dgm:spPr/>
    </dgm:pt>
    <dgm:pt modelId="{B7192888-0C88-4503-BFF0-68570459523A}" type="pres">
      <dgm:prSet presAssocID="{415378D8-C282-452E-984C-7934FC162C97}" presName="nodeRect" presStyleLbl="alignNode1" presStyleIdx="2" presStyleCnt="5">
        <dgm:presLayoutVars>
          <dgm:bulletEnabled val="1"/>
        </dgm:presLayoutVars>
      </dgm:prSet>
      <dgm:spPr/>
    </dgm:pt>
    <dgm:pt modelId="{E9A85751-9D55-42ED-BC76-A093D7968C50}" type="pres">
      <dgm:prSet presAssocID="{2F79172B-73B9-4DD8-8678-F0CA2D1DA3DD}" presName="sibTrans" presStyleCnt="0"/>
      <dgm:spPr/>
    </dgm:pt>
    <dgm:pt modelId="{9A152412-43EB-494F-BB10-3E544FE56CB8}" type="pres">
      <dgm:prSet presAssocID="{D8352526-FD4F-4731-80C4-57B94A62A57D}" presName="compositeNode" presStyleCnt="0">
        <dgm:presLayoutVars>
          <dgm:bulletEnabled val="1"/>
        </dgm:presLayoutVars>
      </dgm:prSet>
      <dgm:spPr/>
    </dgm:pt>
    <dgm:pt modelId="{20E0D0C4-7CF9-4F80-BD7F-FFA4B8242D8A}" type="pres">
      <dgm:prSet presAssocID="{D8352526-FD4F-4731-80C4-57B94A62A57D}" presName="bgRect" presStyleLbl="alignNode1" presStyleIdx="3" presStyleCnt="5"/>
      <dgm:spPr/>
    </dgm:pt>
    <dgm:pt modelId="{01352D7B-77BB-4877-9E87-F5EA70205C78}" type="pres">
      <dgm:prSet presAssocID="{4F0C2B4B-B32B-407E-BFF5-E186531F3B31}" presName="sibTransNodeRect" presStyleLbl="alignNode1" presStyleIdx="3" presStyleCnt="5">
        <dgm:presLayoutVars>
          <dgm:chMax val="0"/>
          <dgm:bulletEnabled val="1"/>
        </dgm:presLayoutVars>
      </dgm:prSet>
      <dgm:spPr/>
    </dgm:pt>
    <dgm:pt modelId="{1D8101C4-E792-407E-934D-F9FC9B75C56A}" type="pres">
      <dgm:prSet presAssocID="{D8352526-FD4F-4731-80C4-57B94A62A57D}" presName="nodeRect" presStyleLbl="alignNode1" presStyleIdx="3" presStyleCnt="5">
        <dgm:presLayoutVars>
          <dgm:bulletEnabled val="1"/>
        </dgm:presLayoutVars>
      </dgm:prSet>
      <dgm:spPr/>
    </dgm:pt>
    <dgm:pt modelId="{712FF37E-9261-4FFD-BBA5-65BCB26B2C62}" type="pres">
      <dgm:prSet presAssocID="{4F0C2B4B-B32B-407E-BFF5-E186531F3B31}" presName="sibTrans" presStyleCnt="0"/>
      <dgm:spPr/>
    </dgm:pt>
    <dgm:pt modelId="{677DFCF8-F00F-4E52-90E7-24E427DB94EA}" type="pres">
      <dgm:prSet presAssocID="{05EAB096-F911-41D5-8C40-00435B350FEC}" presName="compositeNode" presStyleCnt="0">
        <dgm:presLayoutVars>
          <dgm:bulletEnabled val="1"/>
        </dgm:presLayoutVars>
      </dgm:prSet>
      <dgm:spPr/>
    </dgm:pt>
    <dgm:pt modelId="{DE519ADB-82FB-479F-A0E3-08DE641EAF60}" type="pres">
      <dgm:prSet presAssocID="{05EAB096-F911-41D5-8C40-00435B350FEC}" presName="bgRect" presStyleLbl="alignNode1" presStyleIdx="4" presStyleCnt="5"/>
      <dgm:spPr/>
    </dgm:pt>
    <dgm:pt modelId="{DB7310E5-373D-4D19-A7E3-A24AD94C3AC6}" type="pres">
      <dgm:prSet presAssocID="{E66E4853-1B73-470B-8CB0-05E74AD5C9E9}" presName="sibTransNodeRect" presStyleLbl="alignNode1" presStyleIdx="4" presStyleCnt="5">
        <dgm:presLayoutVars>
          <dgm:chMax val="0"/>
          <dgm:bulletEnabled val="1"/>
        </dgm:presLayoutVars>
      </dgm:prSet>
      <dgm:spPr/>
    </dgm:pt>
    <dgm:pt modelId="{F21C4C07-F74D-4AAB-8019-238ACB82527A}" type="pres">
      <dgm:prSet presAssocID="{05EAB096-F911-41D5-8C40-00435B350FEC}" presName="nodeRect" presStyleLbl="alignNode1" presStyleIdx="4" presStyleCnt="5">
        <dgm:presLayoutVars>
          <dgm:bulletEnabled val="1"/>
        </dgm:presLayoutVars>
      </dgm:prSet>
      <dgm:spPr/>
    </dgm:pt>
  </dgm:ptLst>
  <dgm:cxnLst>
    <dgm:cxn modelId="{28065311-6556-4714-AA9D-0020E47C06BA}" type="presOf" srcId="{B54D06E5-34E6-4D2D-B7D3-012793CE693A}" destId="{32393D81-F81F-4DFE-B734-04A16132243E}" srcOrd="0" destOrd="0" presId="urn:microsoft.com/office/officeart/2016/7/layout/LinearBlockProcessNumbered"/>
    <dgm:cxn modelId="{24A54D17-0EEA-4746-BDDB-98A93CDF0BCD}" type="presOf" srcId="{4F0C2B4B-B32B-407E-BFF5-E186531F3B31}" destId="{01352D7B-77BB-4877-9E87-F5EA70205C78}" srcOrd="0" destOrd="0" presId="urn:microsoft.com/office/officeart/2016/7/layout/LinearBlockProcessNumbered"/>
    <dgm:cxn modelId="{0B931B21-E312-4945-BB46-2E71F06B9A0D}" type="presOf" srcId="{25B74EB6-AC83-4DD6-9171-1EA0F7D99210}" destId="{90C8B7E4-8AA8-4334-B50D-D1ECADDCCF7B}" srcOrd="0" destOrd="0" presId="urn:microsoft.com/office/officeart/2016/7/layout/LinearBlockProcessNumbered"/>
    <dgm:cxn modelId="{C0A71523-EE20-4DC1-BC88-E4DE591A56FE}" type="presOf" srcId="{23DCFD9D-E5CA-4498-8C31-E7773B008D9B}" destId="{16785198-0BC1-4238-92BC-65E91F8AFB8B}" srcOrd="0" destOrd="0" presId="urn:microsoft.com/office/officeart/2016/7/layout/LinearBlockProcessNumbered"/>
    <dgm:cxn modelId="{33FD573A-09AD-4FFC-BDCC-0705F9F1F728}" type="presOf" srcId="{2F79172B-73B9-4DD8-8678-F0CA2D1DA3DD}" destId="{8F249B64-B104-4193-9581-17D8831CAA7F}" srcOrd="0" destOrd="0" presId="urn:microsoft.com/office/officeart/2016/7/layout/LinearBlockProcessNumbered"/>
    <dgm:cxn modelId="{1E60FB5D-6D70-40CF-A69B-5341024852FB}" srcId="{80069002-A3D3-4FFA-95FC-9C536EC8A90D}" destId="{23DCFD9D-E5CA-4498-8C31-E7773B008D9B}" srcOrd="0" destOrd="0" parTransId="{C19EBB7A-4284-4E4F-8AA4-A23D7CE0B125}" sibTransId="{B54D06E5-34E6-4D2D-B7D3-012793CE693A}"/>
    <dgm:cxn modelId="{40E84161-2621-44AE-8820-079CBDD33375}" srcId="{80069002-A3D3-4FFA-95FC-9C536EC8A90D}" destId="{25B74EB6-AC83-4DD6-9171-1EA0F7D99210}" srcOrd="1" destOrd="0" parTransId="{5654DE89-ED8C-4DDD-8EB8-944C8B0DE03C}" sibTransId="{1713FD35-8097-4AB1-9565-167582C36A7C}"/>
    <dgm:cxn modelId="{9366B042-11CD-43D6-8239-D86F8EC64A7C}" type="presOf" srcId="{05EAB096-F911-41D5-8C40-00435B350FEC}" destId="{F21C4C07-F74D-4AAB-8019-238ACB82527A}" srcOrd="1" destOrd="0" presId="urn:microsoft.com/office/officeart/2016/7/layout/LinearBlockProcessNumbered"/>
    <dgm:cxn modelId="{61C9884B-E0BD-42C9-AF96-56187EB9B648}" type="presOf" srcId="{E66E4853-1B73-470B-8CB0-05E74AD5C9E9}" destId="{DB7310E5-373D-4D19-A7E3-A24AD94C3AC6}" srcOrd="0" destOrd="0" presId="urn:microsoft.com/office/officeart/2016/7/layout/LinearBlockProcessNumbered"/>
    <dgm:cxn modelId="{321CB685-269E-434E-A1CD-CB272C1B26C7}" srcId="{80069002-A3D3-4FFA-95FC-9C536EC8A90D}" destId="{415378D8-C282-452E-984C-7934FC162C97}" srcOrd="2" destOrd="0" parTransId="{E725FE49-79E3-492F-86BF-32364336A490}" sibTransId="{2F79172B-73B9-4DD8-8678-F0CA2D1DA3DD}"/>
    <dgm:cxn modelId="{D4662187-647A-40FD-AB28-A5443BAE0F01}" type="presOf" srcId="{23DCFD9D-E5CA-4498-8C31-E7773B008D9B}" destId="{FEFF5A66-9C20-43E4-B686-3C012D9406AF}" srcOrd="1" destOrd="0" presId="urn:microsoft.com/office/officeart/2016/7/layout/LinearBlockProcessNumbered"/>
    <dgm:cxn modelId="{E852ED93-A383-45CC-A7DC-FEB80F76CFD3}" srcId="{80069002-A3D3-4FFA-95FC-9C536EC8A90D}" destId="{05EAB096-F911-41D5-8C40-00435B350FEC}" srcOrd="4" destOrd="0" parTransId="{C0A682D6-0A88-4882-BE69-948D47AE98D8}" sibTransId="{E66E4853-1B73-470B-8CB0-05E74AD5C9E9}"/>
    <dgm:cxn modelId="{011F789D-C159-45AF-9A5D-A3648E2D3D35}" type="presOf" srcId="{415378D8-C282-452E-984C-7934FC162C97}" destId="{B7192888-0C88-4503-BFF0-68570459523A}" srcOrd="1" destOrd="0" presId="urn:microsoft.com/office/officeart/2016/7/layout/LinearBlockProcessNumbered"/>
    <dgm:cxn modelId="{AF4CF9A5-8A6D-4E26-BC8F-0DC24B9B8621}" type="presOf" srcId="{25B74EB6-AC83-4DD6-9171-1EA0F7D99210}" destId="{722D3B37-390E-48EC-A08E-BE13442C4092}" srcOrd="1" destOrd="0" presId="urn:microsoft.com/office/officeart/2016/7/layout/LinearBlockProcessNumbered"/>
    <dgm:cxn modelId="{D0FD17A7-5216-48F9-955D-6ED38DB44C8D}" type="presOf" srcId="{1713FD35-8097-4AB1-9565-167582C36A7C}" destId="{16E1F40D-19AB-45D6-A4BD-52BFA0169538}" srcOrd="0" destOrd="0" presId="urn:microsoft.com/office/officeart/2016/7/layout/LinearBlockProcessNumbered"/>
    <dgm:cxn modelId="{84DA49A8-CF37-4456-8985-128BD6F2A77E}" type="presOf" srcId="{415378D8-C282-452E-984C-7934FC162C97}" destId="{D9CCDCE5-1547-41A9-A8F1-8B25F2BEDDAE}" srcOrd="0" destOrd="0" presId="urn:microsoft.com/office/officeart/2016/7/layout/LinearBlockProcessNumbered"/>
    <dgm:cxn modelId="{258518AE-B90F-4781-BBA2-9B0526949D22}" type="presOf" srcId="{80069002-A3D3-4FFA-95FC-9C536EC8A90D}" destId="{FD322106-B14D-4621-8A19-F5864359EEBC}" srcOrd="0" destOrd="0" presId="urn:microsoft.com/office/officeart/2016/7/layout/LinearBlockProcessNumbered"/>
    <dgm:cxn modelId="{E82AE8CD-9D72-419F-A9B8-B1236C525EDF}" srcId="{80069002-A3D3-4FFA-95FC-9C536EC8A90D}" destId="{D8352526-FD4F-4731-80C4-57B94A62A57D}" srcOrd="3" destOrd="0" parTransId="{0A533504-E608-4ED0-B36A-E50DA2B1AED8}" sibTransId="{4F0C2B4B-B32B-407E-BFF5-E186531F3B31}"/>
    <dgm:cxn modelId="{FA4F6FD1-99FC-48EA-9974-4038C1519606}" type="presOf" srcId="{D8352526-FD4F-4731-80C4-57B94A62A57D}" destId="{1D8101C4-E792-407E-934D-F9FC9B75C56A}" srcOrd="1" destOrd="0" presId="urn:microsoft.com/office/officeart/2016/7/layout/LinearBlockProcessNumbered"/>
    <dgm:cxn modelId="{FB426DD5-7159-4B74-BC10-91A334CB9A16}" type="presOf" srcId="{05EAB096-F911-41D5-8C40-00435B350FEC}" destId="{DE519ADB-82FB-479F-A0E3-08DE641EAF60}" srcOrd="0" destOrd="0" presId="urn:microsoft.com/office/officeart/2016/7/layout/LinearBlockProcessNumbered"/>
    <dgm:cxn modelId="{220F0BEC-CB3D-4B63-9BA0-02613C35E042}" type="presOf" srcId="{D8352526-FD4F-4731-80C4-57B94A62A57D}" destId="{20E0D0C4-7CF9-4F80-BD7F-FFA4B8242D8A}" srcOrd="0" destOrd="0" presId="urn:microsoft.com/office/officeart/2016/7/layout/LinearBlockProcessNumbered"/>
    <dgm:cxn modelId="{94DD781E-B9C6-4246-81E6-B5DFE91FC57E}" type="presParOf" srcId="{FD322106-B14D-4621-8A19-F5864359EEBC}" destId="{B28FBCE2-E123-4B58-BE0F-649596F30496}" srcOrd="0" destOrd="0" presId="urn:microsoft.com/office/officeart/2016/7/layout/LinearBlockProcessNumbered"/>
    <dgm:cxn modelId="{285327E7-797F-4CB6-86ED-1B4EA932C61F}" type="presParOf" srcId="{B28FBCE2-E123-4B58-BE0F-649596F30496}" destId="{16785198-0BC1-4238-92BC-65E91F8AFB8B}" srcOrd="0" destOrd="0" presId="urn:microsoft.com/office/officeart/2016/7/layout/LinearBlockProcessNumbered"/>
    <dgm:cxn modelId="{E914D9F5-2343-4EAB-B14A-1FDE5B684816}" type="presParOf" srcId="{B28FBCE2-E123-4B58-BE0F-649596F30496}" destId="{32393D81-F81F-4DFE-B734-04A16132243E}" srcOrd="1" destOrd="0" presId="urn:microsoft.com/office/officeart/2016/7/layout/LinearBlockProcessNumbered"/>
    <dgm:cxn modelId="{87094CCD-FED4-46EF-942A-7DD0CDCAC290}" type="presParOf" srcId="{B28FBCE2-E123-4B58-BE0F-649596F30496}" destId="{FEFF5A66-9C20-43E4-B686-3C012D9406AF}" srcOrd="2" destOrd="0" presId="urn:microsoft.com/office/officeart/2016/7/layout/LinearBlockProcessNumbered"/>
    <dgm:cxn modelId="{559683B8-1DC8-426C-9CC2-BBC320699D24}" type="presParOf" srcId="{FD322106-B14D-4621-8A19-F5864359EEBC}" destId="{84796B03-8D8B-4861-941E-1770A3DF3F50}" srcOrd="1" destOrd="0" presId="urn:microsoft.com/office/officeart/2016/7/layout/LinearBlockProcessNumbered"/>
    <dgm:cxn modelId="{5B77C361-9E43-40A1-B2C6-7E53A31186EF}" type="presParOf" srcId="{FD322106-B14D-4621-8A19-F5864359EEBC}" destId="{2C539CDC-0707-473A-870F-969EB57AA326}" srcOrd="2" destOrd="0" presId="urn:microsoft.com/office/officeart/2016/7/layout/LinearBlockProcessNumbered"/>
    <dgm:cxn modelId="{8713708F-3CBC-45EC-98C0-215C8B06AC76}" type="presParOf" srcId="{2C539CDC-0707-473A-870F-969EB57AA326}" destId="{90C8B7E4-8AA8-4334-B50D-D1ECADDCCF7B}" srcOrd="0" destOrd="0" presId="urn:microsoft.com/office/officeart/2016/7/layout/LinearBlockProcessNumbered"/>
    <dgm:cxn modelId="{38B0E01F-0F60-410E-BFE0-C3F62E0C2F96}" type="presParOf" srcId="{2C539CDC-0707-473A-870F-969EB57AA326}" destId="{16E1F40D-19AB-45D6-A4BD-52BFA0169538}" srcOrd="1" destOrd="0" presId="urn:microsoft.com/office/officeart/2016/7/layout/LinearBlockProcessNumbered"/>
    <dgm:cxn modelId="{89B83826-FF91-4CDC-9DA1-C7B47CCE069B}" type="presParOf" srcId="{2C539CDC-0707-473A-870F-969EB57AA326}" destId="{722D3B37-390E-48EC-A08E-BE13442C4092}" srcOrd="2" destOrd="0" presId="urn:microsoft.com/office/officeart/2016/7/layout/LinearBlockProcessNumbered"/>
    <dgm:cxn modelId="{EE78E2E9-3930-404E-8ED4-E326591E73C8}" type="presParOf" srcId="{FD322106-B14D-4621-8A19-F5864359EEBC}" destId="{1DF1C0DB-9A34-4DB8-AB2A-5389B4E6B326}" srcOrd="3" destOrd="0" presId="urn:microsoft.com/office/officeart/2016/7/layout/LinearBlockProcessNumbered"/>
    <dgm:cxn modelId="{7F24E866-E3F1-4DF2-9BA8-F213BFD7E30C}" type="presParOf" srcId="{FD322106-B14D-4621-8A19-F5864359EEBC}" destId="{12D24E9A-BD6F-43D0-BA06-2FE18917F2B1}" srcOrd="4" destOrd="0" presId="urn:microsoft.com/office/officeart/2016/7/layout/LinearBlockProcessNumbered"/>
    <dgm:cxn modelId="{383AAABF-D0B3-4F0C-81D0-5E4164112E82}" type="presParOf" srcId="{12D24E9A-BD6F-43D0-BA06-2FE18917F2B1}" destId="{D9CCDCE5-1547-41A9-A8F1-8B25F2BEDDAE}" srcOrd="0" destOrd="0" presId="urn:microsoft.com/office/officeart/2016/7/layout/LinearBlockProcessNumbered"/>
    <dgm:cxn modelId="{B9005419-D2E4-4898-8115-BFEF0B356344}" type="presParOf" srcId="{12D24E9A-BD6F-43D0-BA06-2FE18917F2B1}" destId="{8F249B64-B104-4193-9581-17D8831CAA7F}" srcOrd="1" destOrd="0" presId="urn:microsoft.com/office/officeart/2016/7/layout/LinearBlockProcessNumbered"/>
    <dgm:cxn modelId="{30ADE32D-170E-4BB5-BDC6-36BD7F3F7FC4}" type="presParOf" srcId="{12D24E9A-BD6F-43D0-BA06-2FE18917F2B1}" destId="{B7192888-0C88-4503-BFF0-68570459523A}" srcOrd="2" destOrd="0" presId="urn:microsoft.com/office/officeart/2016/7/layout/LinearBlockProcessNumbered"/>
    <dgm:cxn modelId="{4DEF51B3-546B-443A-910A-B95313FD79DB}" type="presParOf" srcId="{FD322106-B14D-4621-8A19-F5864359EEBC}" destId="{E9A85751-9D55-42ED-BC76-A093D7968C50}" srcOrd="5" destOrd="0" presId="urn:microsoft.com/office/officeart/2016/7/layout/LinearBlockProcessNumbered"/>
    <dgm:cxn modelId="{FA26DFF9-C248-4FA3-B838-09AA15BCB51D}" type="presParOf" srcId="{FD322106-B14D-4621-8A19-F5864359EEBC}" destId="{9A152412-43EB-494F-BB10-3E544FE56CB8}" srcOrd="6" destOrd="0" presId="urn:microsoft.com/office/officeart/2016/7/layout/LinearBlockProcessNumbered"/>
    <dgm:cxn modelId="{E8C88F8F-2F49-46AB-AD49-361CB49E6F93}" type="presParOf" srcId="{9A152412-43EB-494F-BB10-3E544FE56CB8}" destId="{20E0D0C4-7CF9-4F80-BD7F-FFA4B8242D8A}" srcOrd="0" destOrd="0" presId="urn:microsoft.com/office/officeart/2016/7/layout/LinearBlockProcessNumbered"/>
    <dgm:cxn modelId="{855EE10B-3D57-4D78-88D0-32D90A0D2C9B}" type="presParOf" srcId="{9A152412-43EB-494F-BB10-3E544FE56CB8}" destId="{01352D7B-77BB-4877-9E87-F5EA70205C78}" srcOrd="1" destOrd="0" presId="urn:microsoft.com/office/officeart/2016/7/layout/LinearBlockProcessNumbered"/>
    <dgm:cxn modelId="{C4070981-A488-418F-9239-07E9089C02C2}" type="presParOf" srcId="{9A152412-43EB-494F-BB10-3E544FE56CB8}" destId="{1D8101C4-E792-407E-934D-F9FC9B75C56A}" srcOrd="2" destOrd="0" presId="urn:microsoft.com/office/officeart/2016/7/layout/LinearBlockProcessNumbered"/>
    <dgm:cxn modelId="{7C209BD3-5462-4844-9ADC-44E3FDE1B68B}" type="presParOf" srcId="{FD322106-B14D-4621-8A19-F5864359EEBC}" destId="{712FF37E-9261-4FFD-BBA5-65BCB26B2C62}" srcOrd="7" destOrd="0" presId="urn:microsoft.com/office/officeart/2016/7/layout/LinearBlockProcessNumbered"/>
    <dgm:cxn modelId="{4A7A8D16-8103-42EE-9F47-5EE60B8215DC}" type="presParOf" srcId="{FD322106-B14D-4621-8A19-F5864359EEBC}" destId="{677DFCF8-F00F-4E52-90E7-24E427DB94EA}" srcOrd="8" destOrd="0" presId="urn:microsoft.com/office/officeart/2016/7/layout/LinearBlockProcessNumbered"/>
    <dgm:cxn modelId="{685A8719-4E74-442E-BF49-4E8CB0C74FD4}" type="presParOf" srcId="{677DFCF8-F00F-4E52-90E7-24E427DB94EA}" destId="{DE519ADB-82FB-479F-A0E3-08DE641EAF60}" srcOrd="0" destOrd="0" presId="urn:microsoft.com/office/officeart/2016/7/layout/LinearBlockProcessNumbered"/>
    <dgm:cxn modelId="{7690E9DD-2BCE-4733-BDFD-4CEAEB673D1D}" type="presParOf" srcId="{677DFCF8-F00F-4E52-90E7-24E427DB94EA}" destId="{DB7310E5-373D-4D19-A7E3-A24AD94C3AC6}" srcOrd="1" destOrd="0" presId="urn:microsoft.com/office/officeart/2016/7/layout/LinearBlockProcessNumbered"/>
    <dgm:cxn modelId="{1E16978A-FD27-4C05-973C-0CDEEFA4F53B}" type="presParOf" srcId="{677DFCF8-F00F-4E52-90E7-24E427DB94EA}" destId="{F21C4C07-F74D-4AAB-8019-238ACB82527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0069002-A3D3-4FFA-95FC-9C536EC8A90D}" type="doc">
      <dgm:prSet loTypeId="urn:microsoft.com/office/officeart/2016/7/layout/LinearBlockProcessNumbered" loCatId="process" qsTypeId="urn:microsoft.com/office/officeart/2005/8/quickstyle/simple5" qsCatId="simple" csTypeId="urn:microsoft.com/office/officeart/2005/8/colors/accent6_2" csCatId="accent6" phldr="1"/>
      <dgm:spPr/>
      <dgm:t>
        <a:bodyPr/>
        <a:lstStyle/>
        <a:p>
          <a:endParaRPr lang="en-US"/>
        </a:p>
      </dgm:t>
    </dgm:pt>
    <dgm:pt modelId="{23DCFD9D-E5CA-4498-8C31-E7773B008D9B}">
      <dgm:prSet/>
      <dgm:spPr>
        <a:solidFill>
          <a:schemeClr val="tx2"/>
        </a:solidFill>
        <a:ln>
          <a:solidFill>
            <a:schemeClr val="bg2"/>
          </a:solidFill>
        </a:ln>
      </dgm:spPr>
      <dgm:t>
        <a:bodyPr/>
        <a:lstStyle/>
        <a:p>
          <a:r>
            <a:rPr lang="en-US" b="1" noProof="0" dirty="0"/>
            <a:t>INTRODUCTION</a:t>
          </a:r>
        </a:p>
      </dgm:t>
    </dgm:pt>
    <dgm:pt modelId="{C19EBB7A-4284-4E4F-8AA4-A23D7CE0B125}" type="parTrans" cxnId="{1E60FB5D-6D70-40CF-A69B-5341024852FB}">
      <dgm:prSet/>
      <dgm:spPr/>
      <dgm:t>
        <a:bodyPr/>
        <a:lstStyle/>
        <a:p>
          <a:endParaRPr lang="en-US"/>
        </a:p>
      </dgm:t>
    </dgm:pt>
    <dgm:pt modelId="{B54D06E5-34E6-4D2D-B7D3-012793CE693A}" type="sibTrans" cxnId="{1E60FB5D-6D70-40CF-A69B-5341024852FB}">
      <dgm:prSet phldrT="01" phldr="0"/>
      <dgm:spPr/>
      <dgm:t>
        <a:bodyPr/>
        <a:lstStyle/>
        <a:p>
          <a:r>
            <a:rPr lang="en-US"/>
            <a:t>01</a:t>
          </a:r>
          <a:endParaRPr lang="en-US" dirty="0"/>
        </a:p>
      </dgm:t>
    </dgm:pt>
    <dgm:pt modelId="{25B74EB6-AC83-4DD6-9171-1EA0F7D99210}">
      <dgm:prSet/>
      <dgm:spPr>
        <a:solidFill>
          <a:schemeClr val="tx2"/>
        </a:solidFill>
        <a:ln>
          <a:solidFill>
            <a:schemeClr val="bg2"/>
          </a:solidFill>
        </a:ln>
      </dgm:spPr>
      <dgm:t>
        <a:bodyPr/>
        <a:lstStyle/>
        <a:p>
          <a:r>
            <a:rPr lang="en-US" b="1" noProof="0" dirty="0"/>
            <a:t>BACKGROUND THEORY</a:t>
          </a:r>
          <a:endParaRPr lang="en-US" noProof="0" dirty="0"/>
        </a:p>
      </dgm:t>
    </dgm:pt>
    <dgm:pt modelId="{5654DE89-ED8C-4DDD-8EB8-944C8B0DE03C}" type="parTrans" cxnId="{40E84161-2621-44AE-8820-079CBDD33375}">
      <dgm:prSet/>
      <dgm:spPr/>
      <dgm:t>
        <a:bodyPr/>
        <a:lstStyle/>
        <a:p>
          <a:endParaRPr lang="en-US"/>
        </a:p>
      </dgm:t>
    </dgm:pt>
    <dgm:pt modelId="{1713FD35-8097-4AB1-9565-167582C36A7C}" type="sibTrans" cxnId="{40E84161-2621-44AE-8820-079CBDD33375}">
      <dgm:prSet phldrT="02" phldr="0"/>
      <dgm:spPr/>
      <dgm:t>
        <a:bodyPr/>
        <a:lstStyle/>
        <a:p>
          <a:r>
            <a:rPr lang="en-US"/>
            <a:t>02</a:t>
          </a:r>
        </a:p>
      </dgm:t>
    </dgm:pt>
    <dgm:pt modelId="{415378D8-C282-452E-984C-7934FC162C97}">
      <dgm:prSet/>
      <dgm:spPr>
        <a:solidFill>
          <a:schemeClr val="tx2"/>
        </a:solidFill>
        <a:ln>
          <a:solidFill>
            <a:schemeClr val="bg2"/>
          </a:solidFill>
        </a:ln>
      </dgm:spPr>
      <dgm:t>
        <a:bodyPr/>
        <a:lstStyle/>
        <a:p>
          <a:r>
            <a:rPr lang="en-US" b="1" noProof="0" dirty="0"/>
            <a:t>METHODOLOGY</a:t>
          </a:r>
          <a:endParaRPr lang="en-US" noProof="0" dirty="0"/>
        </a:p>
      </dgm:t>
    </dgm:pt>
    <dgm:pt modelId="{E725FE49-79E3-492F-86BF-32364336A490}" type="parTrans" cxnId="{321CB685-269E-434E-A1CD-CB272C1B26C7}">
      <dgm:prSet/>
      <dgm:spPr/>
      <dgm:t>
        <a:bodyPr/>
        <a:lstStyle/>
        <a:p>
          <a:endParaRPr lang="en-US"/>
        </a:p>
      </dgm:t>
    </dgm:pt>
    <dgm:pt modelId="{2F79172B-73B9-4DD8-8678-F0CA2D1DA3DD}" type="sibTrans" cxnId="{321CB685-269E-434E-A1CD-CB272C1B26C7}">
      <dgm:prSet phldrT="03" phldr="0"/>
      <dgm:spPr/>
      <dgm:t>
        <a:bodyPr/>
        <a:lstStyle/>
        <a:p>
          <a:r>
            <a:rPr lang="en-US"/>
            <a:t>03</a:t>
          </a:r>
        </a:p>
      </dgm:t>
    </dgm:pt>
    <dgm:pt modelId="{D8352526-FD4F-4731-80C4-57B94A62A57D}">
      <dgm:prSet/>
      <dgm:spPr>
        <a:solidFill>
          <a:schemeClr val="tx2"/>
        </a:solidFill>
        <a:ln>
          <a:solidFill>
            <a:schemeClr val="bg2"/>
          </a:solidFill>
        </a:ln>
      </dgm:spPr>
      <dgm:t>
        <a:bodyPr/>
        <a:lstStyle/>
        <a:p>
          <a:r>
            <a:rPr lang="en-US" b="1" dirty="0"/>
            <a:t>EXPERIMENT EVALUATION</a:t>
          </a:r>
          <a:endParaRPr lang="en-US" dirty="0"/>
        </a:p>
      </dgm:t>
    </dgm:pt>
    <dgm:pt modelId="{0A533504-E608-4ED0-B36A-E50DA2B1AED8}" type="parTrans" cxnId="{E82AE8CD-9D72-419F-A9B8-B1236C525EDF}">
      <dgm:prSet/>
      <dgm:spPr/>
      <dgm:t>
        <a:bodyPr/>
        <a:lstStyle/>
        <a:p>
          <a:endParaRPr lang="en-US"/>
        </a:p>
      </dgm:t>
    </dgm:pt>
    <dgm:pt modelId="{4F0C2B4B-B32B-407E-BFF5-E186531F3B31}" type="sibTrans" cxnId="{E82AE8CD-9D72-419F-A9B8-B1236C525EDF}">
      <dgm:prSet phldrT="04" phldr="0"/>
      <dgm:spPr/>
      <dgm:t>
        <a:bodyPr/>
        <a:lstStyle/>
        <a:p>
          <a:r>
            <a:rPr lang="en-US"/>
            <a:t>04</a:t>
          </a:r>
          <a:endParaRPr lang="en-US" dirty="0"/>
        </a:p>
      </dgm:t>
    </dgm:pt>
    <dgm:pt modelId="{05EAB096-F911-41D5-8C40-00435B350FEC}">
      <dgm:prSet/>
      <dgm:spPr>
        <a:solidFill>
          <a:schemeClr val="tx2">
            <a:lumMod val="75000"/>
            <a:lumOff val="25000"/>
          </a:schemeClr>
        </a:solidFill>
        <a:ln>
          <a:solidFill>
            <a:schemeClr val="bg2"/>
          </a:solidFill>
        </a:ln>
      </dgm:spPr>
      <dgm:t>
        <a:bodyPr/>
        <a:lstStyle/>
        <a:p>
          <a:r>
            <a:rPr lang="en-US" b="1" noProof="0" dirty="0"/>
            <a:t>DISCUSSIONS, CONCLUSION &amp; FUTURE WORK</a:t>
          </a:r>
          <a:endParaRPr lang="en-US" noProof="0" dirty="0"/>
        </a:p>
      </dgm:t>
    </dgm:pt>
    <dgm:pt modelId="{C0A682D6-0A88-4882-BE69-948D47AE98D8}" type="parTrans" cxnId="{E852ED93-A383-45CC-A7DC-FEB80F76CFD3}">
      <dgm:prSet/>
      <dgm:spPr/>
      <dgm:t>
        <a:bodyPr/>
        <a:lstStyle/>
        <a:p>
          <a:endParaRPr lang="en-US"/>
        </a:p>
      </dgm:t>
    </dgm:pt>
    <dgm:pt modelId="{E66E4853-1B73-470B-8CB0-05E74AD5C9E9}" type="sibTrans" cxnId="{E852ED93-A383-45CC-A7DC-FEB80F76CFD3}">
      <dgm:prSet phldrT="05" phldr="0"/>
      <dgm:spPr/>
      <dgm:t>
        <a:bodyPr/>
        <a:lstStyle/>
        <a:p>
          <a:r>
            <a:rPr lang="en-US"/>
            <a:t>05</a:t>
          </a:r>
          <a:endParaRPr lang="en-US" dirty="0"/>
        </a:p>
      </dgm:t>
    </dgm:pt>
    <dgm:pt modelId="{FD322106-B14D-4621-8A19-F5864359EEBC}" type="pres">
      <dgm:prSet presAssocID="{80069002-A3D3-4FFA-95FC-9C536EC8A90D}" presName="Name0" presStyleCnt="0">
        <dgm:presLayoutVars>
          <dgm:animLvl val="lvl"/>
          <dgm:resizeHandles val="exact"/>
        </dgm:presLayoutVars>
      </dgm:prSet>
      <dgm:spPr/>
    </dgm:pt>
    <dgm:pt modelId="{B28FBCE2-E123-4B58-BE0F-649596F30496}" type="pres">
      <dgm:prSet presAssocID="{23DCFD9D-E5CA-4498-8C31-E7773B008D9B}" presName="compositeNode" presStyleCnt="0">
        <dgm:presLayoutVars>
          <dgm:bulletEnabled val="1"/>
        </dgm:presLayoutVars>
      </dgm:prSet>
      <dgm:spPr/>
    </dgm:pt>
    <dgm:pt modelId="{16785198-0BC1-4238-92BC-65E91F8AFB8B}" type="pres">
      <dgm:prSet presAssocID="{23DCFD9D-E5CA-4498-8C31-E7773B008D9B}" presName="bgRect" presStyleLbl="alignNode1" presStyleIdx="0" presStyleCnt="5"/>
      <dgm:spPr/>
    </dgm:pt>
    <dgm:pt modelId="{32393D81-F81F-4DFE-B734-04A16132243E}" type="pres">
      <dgm:prSet presAssocID="{B54D06E5-34E6-4D2D-B7D3-012793CE693A}" presName="sibTransNodeRect" presStyleLbl="alignNode1" presStyleIdx="0" presStyleCnt="5">
        <dgm:presLayoutVars>
          <dgm:chMax val="0"/>
          <dgm:bulletEnabled val="1"/>
        </dgm:presLayoutVars>
      </dgm:prSet>
      <dgm:spPr/>
    </dgm:pt>
    <dgm:pt modelId="{FEFF5A66-9C20-43E4-B686-3C012D9406AF}" type="pres">
      <dgm:prSet presAssocID="{23DCFD9D-E5CA-4498-8C31-E7773B008D9B}" presName="nodeRect" presStyleLbl="alignNode1" presStyleIdx="0" presStyleCnt="5">
        <dgm:presLayoutVars>
          <dgm:bulletEnabled val="1"/>
        </dgm:presLayoutVars>
      </dgm:prSet>
      <dgm:spPr/>
    </dgm:pt>
    <dgm:pt modelId="{84796B03-8D8B-4861-941E-1770A3DF3F50}" type="pres">
      <dgm:prSet presAssocID="{B54D06E5-34E6-4D2D-B7D3-012793CE693A}" presName="sibTrans" presStyleCnt="0"/>
      <dgm:spPr/>
    </dgm:pt>
    <dgm:pt modelId="{2C539CDC-0707-473A-870F-969EB57AA326}" type="pres">
      <dgm:prSet presAssocID="{25B74EB6-AC83-4DD6-9171-1EA0F7D99210}" presName="compositeNode" presStyleCnt="0">
        <dgm:presLayoutVars>
          <dgm:bulletEnabled val="1"/>
        </dgm:presLayoutVars>
      </dgm:prSet>
      <dgm:spPr/>
    </dgm:pt>
    <dgm:pt modelId="{90C8B7E4-8AA8-4334-B50D-D1ECADDCCF7B}" type="pres">
      <dgm:prSet presAssocID="{25B74EB6-AC83-4DD6-9171-1EA0F7D99210}" presName="bgRect" presStyleLbl="alignNode1" presStyleIdx="1" presStyleCnt="5"/>
      <dgm:spPr/>
    </dgm:pt>
    <dgm:pt modelId="{16E1F40D-19AB-45D6-A4BD-52BFA0169538}" type="pres">
      <dgm:prSet presAssocID="{1713FD35-8097-4AB1-9565-167582C36A7C}" presName="sibTransNodeRect" presStyleLbl="alignNode1" presStyleIdx="1" presStyleCnt="5">
        <dgm:presLayoutVars>
          <dgm:chMax val="0"/>
          <dgm:bulletEnabled val="1"/>
        </dgm:presLayoutVars>
      </dgm:prSet>
      <dgm:spPr/>
    </dgm:pt>
    <dgm:pt modelId="{722D3B37-390E-48EC-A08E-BE13442C4092}" type="pres">
      <dgm:prSet presAssocID="{25B74EB6-AC83-4DD6-9171-1EA0F7D99210}" presName="nodeRect" presStyleLbl="alignNode1" presStyleIdx="1" presStyleCnt="5">
        <dgm:presLayoutVars>
          <dgm:bulletEnabled val="1"/>
        </dgm:presLayoutVars>
      </dgm:prSet>
      <dgm:spPr/>
    </dgm:pt>
    <dgm:pt modelId="{1DF1C0DB-9A34-4DB8-AB2A-5389B4E6B326}" type="pres">
      <dgm:prSet presAssocID="{1713FD35-8097-4AB1-9565-167582C36A7C}" presName="sibTrans" presStyleCnt="0"/>
      <dgm:spPr/>
    </dgm:pt>
    <dgm:pt modelId="{12D24E9A-BD6F-43D0-BA06-2FE18917F2B1}" type="pres">
      <dgm:prSet presAssocID="{415378D8-C282-452E-984C-7934FC162C97}" presName="compositeNode" presStyleCnt="0">
        <dgm:presLayoutVars>
          <dgm:bulletEnabled val="1"/>
        </dgm:presLayoutVars>
      </dgm:prSet>
      <dgm:spPr/>
    </dgm:pt>
    <dgm:pt modelId="{D9CCDCE5-1547-41A9-A8F1-8B25F2BEDDAE}" type="pres">
      <dgm:prSet presAssocID="{415378D8-C282-452E-984C-7934FC162C97}" presName="bgRect" presStyleLbl="alignNode1" presStyleIdx="2" presStyleCnt="5"/>
      <dgm:spPr/>
    </dgm:pt>
    <dgm:pt modelId="{8F249B64-B104-4193-9581-17D8831CAA7F}" type="pres">
      <dgm:prSet presAssocID="{2F79172B-73B9-4DD8-8678-F0CA2D1DA3DD}" presName="sibTransNodeRect" presStyleLbl="alignNode1" presStyleIdx="2" presStyleCnt="5">
        <dgm:presLayoutVars>
          <dgm:chMax val="0"/>
          <dgm:bulletEnabled val="1"/>
        </dgm:presLayoutVars>
      </dgm:prSet>
      <dgm:spPr/>
    </dgm:pt>
    <dgm:pt modelId="{B7192888-0C88-4503-BFF0-68570459523A}" type="pres">
      <dgm:prSet presAssocID="{415378D8-C282-452E-984C-7934FC162C97}" presName="nodeRect" presStyleLbl="alignNode1" presStyleIdx="2" presStyleCnt="5">
        <dgm:presLayoutVars>
          <dgm:bulletEnabled val="1"/>
        </dgm:presLayoutVars>
      </dgm:prSet>
      <dgm:spPr/>
    </dgm:pt>
    <dgm:pt modelId="{E9A85751-9D55-42ED-BC76-A093D7968C50}" type="pres">
      <dgm:prSet presAssocID="{2F79172B-73B9-4DD8-8678-F0CA2D1DA3DD}" presName="sibTrans" presStyleCnt="0"/>
      <dgm:spPr/>
    </dgm:pt>
    <dgm:pt modelId="{9A152412-43EB-494F-BB10-3E544FE56CB8}" type="pres">
      <dgm:prSet presAssocID="{D8352526-FD4F-4731-80C4-57B94A62A57D}" presName="compositeNode" presStyleCnt="0">
        <dgm:presLayoutVars>
          <dgm:bulletEnabled val="1"/>
        </dgm:presLayoutVars>
      </dgm:prSet>
      <dgm:spPr/>
    </dgm:pt>
    <dgm:pt modelId="{20E0D0C4-7CF9-4F80-BD7F-FFA4B8242D8A}" type="pres">
      <dgm:prSet presAssocID="{D8352526-FD4F-4731-80C4-57B94A62A57D}" presName="bgRect" presStyleLbl="alignNode1" presStyleIdx="3" presStyleCnt="5"/>
      <dgm:spPr/>
    </dgm:pt>
    <dgm:pt modelId="{01352D7B-77BB-4877-9E87-F5EA70205C78}" type="pres">
      <dgm:prSet presAssocID="{4F0C2B4B-B32B-407E-BFF5-E186531F3B31}" presName="sibTransNodeRect" presStyleLbl="alignNode1" presStyleIdx="3" presStyleCnt="5">
        <dgm:presLayoutVars>
          <dgm:chMax val="0"/>
          <dgm:bulletEnabled val="1"/>
        </dgm:presLayoutVars>
      </dgm:prSet>
      <dgm:spPr/>
    </dgm:pt>
    <dgm:pt modelId="{1D8101C4-E792-407E-934D-F9FC9B75C56A}" type="pres">
      <dgm:prSet presAssocID="{D8352526-FD4F-4731-80C4-57B94A62A57D}" presName="nodeRect" presStyleLbl="alignNode1" presStyleIdx="3" presStyleCnt="5">
        <dgm:presLayoutVars>
          <dgm:bulletEnabled val="1"/>
        </dgm:presLayoutVars>
      </dgm:prSet>
      <dgm:spPr/>
    </dgm:pt>
    <dgm:pt modelId="{712FF37E-9261-4FFD-BBA5-65BCB26B2C62}" type="pres">
      <dgm:prSet presAssocID="{4F0C2B4B-B32B-407E-BFF5-E186531F3B31}" presName="sibTrans" presStyleCnt="0"/>
      <dgm:spPr/>
    </dgm:pt>
    <dgm:pt modelId="{677DFCF8-F00F-4E52-90E7-24E427DB94EA}" type="pres">
      <dgm:prSet presAssocID="{05EAB096-F911-41D5-8C40-00435B350FEC}" presName="compositeNode" presStyleCnt="0">
        <dgm:presLayoutVars>
          <dgm:bulletEnabled val="1"/>
        </dgm:presLayoutVars>
      </dgm:prSet>
      <dgm:spPr/>
    </dgm:pt>
    <dgm:pt modelId="{DE519ADB-82FB-479F-A0E3-08DE641EAF60}" type="pres">
      <dgm:prSet presAssocID="{05EAB096-F911-41D5-8C40-00435B350FEC}" presName="bgRect" presStyleLbl="alignNode1" presStyleIdx="4" presStyleCnt="5"/>
      <dgm:spPr/>
    </dgm:pt>
    <dgm:pt modelId="{DB7310E5-373D-4D19-A7E3-A24AD94C3AC6}" type="pres">
      <dgm:prSet presAssocID="{E66E4853-1B73-470B-8CB0-05E74AD5C9E9}" presName="sibTransNodeRect" presStyleLbl="alignNode1" presStyleIdx="4" presStyleCnt="5">
        <dgm:presLayoutVars>
          <dgm:chMax val="0"/>
          <dgm:bulletEnabled val="1"/>
        </dgm:presLayoutVars>
      </dgm:prSet>
      <dgm:spPr/>
    </dgm:pt>
    <dgm:pt modelId="{F21C4C07-F74D-4AAB-8019-238ACB82527A}" type="pres">
      <dgm:prSet presAssocID="{05EAB096-F911-41D5-8C40-00435B350FEC}" presName="nodeRect" presStyleLbl="alignNode1" presStyleIdx="4" presStyleCnt="5">
        <dgm:presLayoutVars>
          <dgm:bulletEnabled val="1"/>
        </dgm:presLayoutVars>
      </dgm:prSet>
      <dgm:spPr/>
    </dgm:pt>
  </dgm:ptLst>
  <dgm:cxnLst>
    <dgm:cxn modelId="{28065311-6556-4714-AA9D-0020E47C06BA}" type="presOf" srcId="{B54D06E5-34E6-4D2D-B7D3-012793CE693A}" destId="{32393D81-F81F-4DFE-B734-04A16132243E}" srcOrd="0" destOrd="0" presId="urn:microsoft.com/office/officeart/2016/7/layout/LinearBlockProcessNumbered"/>
    <dgm:cxn modelId="{24A54D17-0EEA-4746-BDDB-98A93CDF0BCD}" type="presOf" srcId="{4F0C2B4B-B32B-407E-BFF5-E186531F3B31}" destId="{01352D7B-77BB-4877-9E87-F5EA70205C78}" srcOrd="0" destOrd="0" presId="urn:microsoft.com/office/officeart/2016/7/layout/LinearBlockProcessNumbered"/>
    <dgm:cxn modelId="{0B931B21-E312-4945-BB46-2E71F06B9A0D}" type="presOf" srcId="{25B74EB6-AC83-4DD6-9171-1EA0F7D99210}" destId="{90C8B7E4-8AA8-4334-B50D-D1ECADDCCF7B}" srcOrd="0" destOrd="0" presId="urn:microsoft.com/office/officeart/2016/7/layout/LinearBlockProcessNumbered"/>
    <dgm:cxn modelId="{C0A71523-EE20-4DC1-BC88-E4DE591A56FE}" type="presOf" srcId="{23DCFD9D-E5CA-4498-8C31-E7773B008D9B}" destId="{16785198-0BC1-4238-92BC-65E91F8AFB8B}" srcOrd="0" destOrd="0" presId="urn:microsoft.com/office/officeart/2016/7/layout/LinearBlockProcessNumbered"/>
    <dgm:cxn modelId="{33FD573A-09AD-4FFC-BDCC-0705F9F1F728}" type="presOf" srcId="{2F79172B-73B9-4DD8-8678-F0CA2D1DA3DD}" destId="{8F249B64-B104-4193-9581-17D8831CAA7F}" srcOrd="0" destOrd="0" presId="urn:microsoft.com/office/officeart/2016/7/layout/LinearBlockProcessNumbered"/>
    <dgm:cxn modelId="{1E60FB5D-6D70-40CF-A69B-5341024852FB}" srcId="{80069002-A3D3-4FFA-95FC-9C536EC8A90D}" destId="{23DCFD9D-E5CA-4498-8C31-E7773B008D9B}" srcOrd="0" destOrd="0" parTransId="{C19EBB7A-4284-4E4F-8AA4-A23D7CE0B125}" sibTransId="{B54D06E5-34E6-4D2D-B7D3-012793CE693A}"/>
    <dgm:cxn modelId="{40E84161-2621-44AE-8820-079CBDD33375}" srcId="{80069002-A3D3-4FFA-95FC-9C536EC8A90D}" destId="{25B74EB6-AC83-4DD6-9171-1EA0F7D99210}" srcOrd="1" destOrd="0" parTransId="{5654DE89-ED8C-4DDD-8EB8-944C8B0DE03C}" sibTransId="{1713FD35-8097-4AB1-9565-167582C36A7C}"/>
    <dgm:cxn modelId="{9366B042-11CD-43D6-8239-D86F8EC64A7C}" type="presOf" srcId="{05EAB096-F911-41D5-8C40-00435B350FEC}" destId="{F21C4C07-F74D-4AAB-8019-238ACB82527A}" srcOrd="1" destOrd="0" presId="urn:microsoft.com/office/officeart/2016/7/layout/LinearBlockProcessNumbered"/>
    <dgm:cxn modelId="{61C9884B-E0BD-42C9-AF96-56187EB9B648}" type="presOf" srcId="{E66E4853-1B73-470B-8CB0-05E74AD5C9E9}" destId="{DB7310E5-373D-4D19-A7E3-A24AD94C3AC6}" srcOrd="0" destOrd="0" presId="urn:microsoft.com/office/officeart/2016/7/layout/LinearBlockProcessNumbered"/>
    <dgm:cxn modelId="{321CB685-269E-434E-A1CD-CB272C1B26C7}" srcId="{80069002-A3D3-4FFA-95FC-9C536EC8A90D}" destId="{415378D8-C282-452E-984C-7934FC162C97}" srcOrd="2" destOrd="0" parTransId="{E725FE49-79E3-492F-86BF-32364336A490}" sibTransId="{2F79172B-73B9-4DD8-8678-F0CA2D1DA3DD}"/>
    <dgm:cxn modelId="{D4662187-647A-40FD-AB28-A5443BAE0F01}" type="presOf" srcId="{23DCFD9D-E5CA-4498-8C31-E7773B008D9B}" destId="{FEFF5A66-9C20-43E4-B686-3C012D9406AF}" srcOrd="1" destOrd="0" presId="urn:microsoft.com/office/officeart/2016/7/layout/LinearBlockProcessNumbered"/>
    <dgm:cxn modelId="{E852ED93-A383-45CC-A7DC-FEB80F76CFD3}" srcId="{80069002-A3D3-4FFA-95FC-9C536EC8A90D}" destId="{05EAB096-F911-41D5-8C40-00435B350FEC}" srcOrd="4" destOrd="0" parTransId="{C0A682D6-0A88-4882-BE69-948D47AE98D8}" sibTransId="{E66E4853-1B73-470B-8CB0-05E74AD5C9E9}"/>
    <dgm:cxn modelId="{011F789D-C159-45AF-9A5D-A3648E2D3D35}" type="presOf" srcId="{415378D8-C282-452E-984C-7934FC162C97}" destId="{B7192888-0C88-4503-BFF0-68570459523A}" srcOrd="1" destOrd="0" presId="urn:microsoft.com/office/officeart/2016/7/layout/LinearBlockProcessNumbered"/>
    <dgm:cxn modelId="{AF4CF9A5-8A6D-4E26-BC8F-0DC24B9B8621}" type="presOf" srcId="{25B74EB6-AC83-4DD6-9171-1EA0F7D99210}" destId="{722D3B37-390E-48EC-A08E-BE13442C4092}" srcOrd="1" destOrd="0" presId="urn:microsoft.com/office/officeart/2016/7/layout/LinearBlockProcessNumbered"/>
    <dgm:cxn modelId="{D0FD17A7-5216-48F9-955D-6ED38DB44C8D}" type="presOf" srcId="{1713FD35-8097-4AB1-9565-167582C36A7C}" destId="{16E1F40D-19AB-45D6-A4BD-52BFA0169538}" srcOrd="0" destOrd="0" presId="urn:microsoft.com/office/officeart/2016/7/layout/LinearBlockProcessNumbered"/>
    <dgm:cxn modelId="{84DA49A8-CF37-4456-8985-128BD6F2A77E}" type="presOf" srcId="{415378D8-C282-452E-984C-7934FC162C97}" destId="{D9CCDCE5-1547-41A9-A8F1-8B25F2BEDDAE}" srcOrd="0" destOrd="0" presId="urn:microsoft.com/office/officeart/2016/7/layout/LinearBlockProcessNumbered"/>
    <dgm:cxn modelId="{258518AE-B90F-4781-BBA2-9B0526949D22}" type="presOf" srcId="{80069002-A3D3-4FFA-95FC-9C536EC8A90D}" destId="{FD322106-B14D-4621-8A19-F5864359EEBC}" srcOrd="0" destOrd="0" presId="urn:microsoft.com/office/officeart/2016/7/layout/LinearBlockProcessNumbered"/>
    <dgm:cxn modelId="{E82AE8CD-9D72-419F-A9B8-B1236C525EDF}" srcId="{80069002-A3D3-4FFA-95FC-9C536EC8A90D}" destId="{D8352526-FD4F-4731-80C4-57B94A62A57D}" srcOrd="3" destOrd="0" parTransId="{0A533504-E608-4ED0-B36A-E50DA2B1AED8}" sibTransId="{4F0C2B4B-B32B-407E-BFF5-E186531F3B31}"/>
    <dgm:cxn modelId="{FA4F6FD1-99FC-48EA-9974-4038C1519606}" type="presOf" srcId="{D8352526-FD4F-4731-80C4-57B94A62A57D}" destId="{1D8101C4-E792-407E-934D-F9FC9B75C56A}" srcOrd="1" destOrd="0" presId="urn:microsoft.com/office/officeart/2016/7/layout/LinearBlockProcessNumbered"/>
    <dgm:cxn modelId="{FB426DD5-7159-4B74-BC10-91A334CB9A16}" type="presOf" srcId="{05EAB096-F911-41D5-8C40-00435B350FEC}" destId="{DE519ADB-82FB-479F-A0E3-08DE641EAF60}" srcOrd="0" destOrd="0" presId="urn:microsoft.com/office/officeart/2016/7/layout/LinearBlockProcessNumbered"/>
    <dgm:cxn modelId="{220F0BEC-CB3D-4B63-9BA0-02613C35E042}" type="presOf" srcId="{D8352526-FD4F-4731-80C4-57B94A62A57D}" destId="{20E0D0C4-7CF9-4F80-BD7F-FFA4B8242D8A}" srcOrd="0" destOrd="0" presId="urn:microsoft.com/office/officeart/2016/7/layout/LinearBlockProcessNumbered"/>
    <dgm:cxn modelId="{94DD781E-B9C6-4246-81E6-B5DFE91FC57E}" type="presParOf" srcId="{FD322106-B14D-4621-8A19-F5864359EEBC}" destId="{B28FBCE2-E123-4B58-BE0F-649596F30496}" srcOrd="0" destOrd="0" presId="urn:microsoft.com/office/officeart/2016/7/layout/LinearBlockProcessNumbered"/>
    <dgm:cxn modelId="{285327E7-797F-4CB6-86ED-1B4EA932C61F}" type="presParOf" srcId="{B28FBCE2-E123-4B58-BE0F-649596F30496}" destId="{16785198-0BC1-4238-92BC-65E91F8AFB8B}" srcOrd="0" destOrd="0" presId="urn:microsoft.com/office/officeart/2016/7/layout/LinearBlockProcessNumbered"/>
    <dgm:cxn modelId="{E914D9F5-2343-4EAB-B14A-1FDE5B684816}" type="presParOf" srcId="{B28FBCE2-E123-4B58-BE0F-649596F30496}" destId="{32393D81-F81F-4DFE-B734-04A16132243E}" srcOrd="1" destOrd="0" presId="urn:microsoft.com/office/officeart/2016/7/layout/LinearBlockProcessNumbered"/>
    <dgm:cxn modelId="{87094CCD-FED4-46EF-942A-7DD0CDCAC290}" type="presParOf" srcId="{B28FBCE2-E123-4B58-BE0F-649596F30496}" destId="{FEFF5A66-9C20-43E4-B686-3C012D9406AF}" srcOrd="2" destOrd="0" presId="urn:microsoft.com/office/officeart/2016/7/layout/LinearBlockProcessNumbered"/>
    <dgm:cxn modelId="{559683B8-1DC8-426C-9CC2-BBC320699D24}" type="presParOf" srcId="{FD322106-B14D-4621-8A19-F5864359EEBC}" destId="{84796B03-8D8B-4861-941E-1770A3DF3F50}" srcOrd="1" destOrd="0" presId="urn:microsoft.com/office/officeart/2016/7/layout/LinearBlockProcessNumbered"/>
    <dgm:cxn modelId="{5B77C361-9E43-40A1-B2C6-7E53A31186EF}" type="presParOf" srcId="{FD322106-B14D-4621-8A19-F5864359EEBC}" destId="{2C539CDC-0707-473A-870F-969EB57AA326}" srcOrd="2" destOrd="0" presId="urn:microsoft.com/office/officeart/2016/7/layout/LinearBlockProcessNumbered"/>
    <dgm:cxn modelId="{8713708F-3CBC-45EC-98C0-215C8B06AC76}" type="presParOf" srcId="{2C539CDC-0707-473A-870F-969EB57AA326}" destId="{90C8B7E4-8AA8-4334-B50D-D1ECADDCCF7B}" srcOrd="0" destOrd="0" presId="urn:microsoft.com/office/officeart/2016/7/layout/LinearBlockProcessNumbered"/>
    <dgm:cxn modelId="{38B0E01F-0F60-410E-BFE0-C3F62E0C2F96}" type="presParOf" srcId="{2C539CDC-0707-473A-870F-969EB57AA326}" destId="{16E1F40D-19AB-45D6-A4BD-52BFA0169538}" srcOrd="1" destOrd="0" presId="urn:microsoft.com/office/officeart/2016/7/layout/LinearBlockProcessNumbered"/>
    <dgm:cxn modelId="{89B83826-FF91-4CDC-9DA1-C7B47CCE069B}" type="presParOf" srcId="{2C539CDC-0707-473A-870F-969EB57AA326}" destId="{722D3B37-390E-48EC-A08E-BE13442C4092}" srcOrd="2" destOrd="0" presId="urn:microsoft.com/office/officeart/2016/7/layout/LinearBlockProcessNumbered"/>
    <dgm:cxn modelId="{EE78E2E9-3930-404E-8ED4-E326591E73C8}" type="presParOf" srcId="{FD322106-B14D-4621-8A19-F5864359EEBC}" destId="{1DF1C0DB-9A34-4DB8-AB2A-5389B4E6B326}" srcOrd="3" destOrd="0" presId="urn:microsoft.com/office/officeart/2016/7/layout/LinearBlockProcessNumbered"/>
    <dgm:cxn modelId="{7F24E866-E3F1-4DF2-9BA8-F213BFD7E30C}" type="presParOf" srcId="{FD322106-B14D-4621-8A19-F5864359EEBC}" destId="{12D24E9A-BD6F-43D0-BA06-2FE18917F2B1}" srcOrd="4" destOrd="0" presId="urn:microsoft.com/office/officeart/2016/7/layout/LinearBlockProcessNumbered"/>
    <dgm:cxn modelId="{383AAABF-D0B3-4F0C-81D0-5E4164112E82}" type="presParOf" srcId="{12D24E9A-BD6F-43D0-BA06-2FE18917F2B1}" destId="{D9CCDCE5-1547-41A9-A8F1-8B25F2BEDDAE}" srcOrd="0" destOrd="0" presId="urn:microsoft.com/office/officeart/2016/7/layout/LinearBlockProcessNumbered"/>
    <dgm:cxn modelId="{B9005419-D2E4-4898-8115-BFEF0B356344}" type="presParOf" srcId="{12D24E9A-BD6F-43D0-BA06-2FE18917F2B1}" destId="{8F249B64-B104-4193-9581-17D8831CAA7F}" srcOrd="1" destOrd="0" presId="urn:microsoft.com/office/officeart/2016/7/layout/LinearBlockProcessNumbered"/>
    <dgm:cxn modelId="{30ADE32D-170E-4BB5-BDC6-36BD7F3F7FC4}" type="presParOf" srcId="{12D24E9A-BD6F-43D0-BA06-2FE18917F2B1}" destId="{B7192888-0C88-4503-BFF0-68570459523A}" srcOrd="2" destOrd="0" presId="urn:microsoft.com/office/officeart/2016/7/layout/LinearBlockProcessNumbered"/>
    <dgm:cxn modelId="{4DEF51B3-546B-443A-910A-B95313FD79DB}" type="presParOf" srcId="{FD322106-B14D-4621-8A19-F5864359EEBC}" destId="{E9A85751-9D55-42ED-BC76-A093D7968C50}" srcOrd="5" destOrd="0" presId="urn:microsoft.com/office/officeart/2016/7/layout/LinearBlockProcessNumbered"/>
    <dgm:cxn modelId="{FA26DFF9-C248-4FA3-B838-09AA15BCB51D}" type="presParOf" srcId="{FD322106-B14D-4621-8A19-F5864359EEBC}" destId="{9A152412-43EB-494F-BB10-3E544FE56CB8}" srcOrd="6" destOrd="0" presId="urn:microsoft.com/office/officeart/2016/7/layout/LinearBlockProcessNumbered"/>
    <dgm:cxn modelId="{E8C88F8F-2F49-46AB-AD49-361CB49E6F93}" type="presParOf" srcId="{9A152412-43EB-494F-BB10-3E544FE56CB8}" destId="{20E0D0C4-7CF9-4F80-BD7F-FFA4B8242D8A}" srcOrd="0" destOrd="0" presId="urn:microsoft.com/office/officeart/2016/7/layout/LinearBlockProcessNumbered"/>
    <dgm:cxn modelId="{855EE10B-3D57-4D78-88D0-32D90A0D2C9B}" type="presParOf" srcId="{9A152412-43EB-494F-BB10-3E544FE56CB8}" destId="{01352D7B-77BB-4877-9E87-F5EA70205C78}" srcOrd="1" destOrd="0" presId="urn:microsoft.com/office/officeart/2016/7/layout/LinearBlockProcessNumbered"/>
    <dgm:cxn modelId="{C4070981-A488-418F-9239-07E9089C02C2}" type="presParOf" srcId="{9A152412-43EB-494F-BB10-3E544FE56CB8}" destId="{1D8101C4-E792-407E-934D-F9FC9B75C56A}" srcOrd="2" destOrd="0" presId="urn:microsoft.com/office/officeart/2016/7/layout/LinearBlockProcessNumbered"/>
    <dgm:cxn modelId="{7C209BD3-5462-4844-9ADC-44E3FDE1B68B}" type="presParOf" srcId="{FD322106-B14D-4621-8A19-F5864359EEBC}" destId="{712FF37E-9261-4FFD-BBA5-65BCB26B2C62}" srcOrd="7" destOrd="0" presId="urn:microsoft.com/office/officeart/2016/7/layout/LinearBlockProcessNumbered"/>
    <dgm:cxn modelId="{4A7A8D16-8103-42EE-9F47-5EE60B8215DC}" type="presParOf" srcId="{FD322106-B14D-4621-8A19-F5864359EEBC}" destId="{677DFCF8-F00F-4E52-90E7-24E427DB94EA}" srcOrd="8" destOrd="0" presId="urn:microsoft.com/office/officeart/2016/7/layout/LinearBlockProcessNumbered"/>
    <dgm:cxn modelId="{685A8719-4E74-442E-BF49-4E8CB0C74FD4}" type="presParOf" srcId="{677DFCF8-F00F-4E52-90E7-24E427DB94EA}" destId="{DE519ADB-82FB-479F-A0E3-08DE641EAF60}" srcOrd="0" destOrd="0" presId="urn:microsoft.com/office/officeart/2016/7/layout/LinearBlockProcessNumbered"/>
    <dgm:cxn modelId="{7690E9DD-2BCE-4733-BDFD-4CEAEB673D1D}" type="presParOf" srcId="{677DFCF8-F00F-4E52-90E7-24E427DB94EA}" destId="{DB7310E5-373D-4D19-A7E3-A24AD94C3AC6}" srcOrd="1" destOrd="0" presId="urn:microsoft.com/office/officeart/2016/7/layout/LinearBlockProcessNumbered"/>
    <dgm:cxn modelId="{1E16978A-FD27-4C05-973C-0CDEEFA4F53B}" type="presParOf" srcId="{677DFCF8-F00F-4E52-90E7-24E427DB94EA}" destId="{F21C4C07-F74D-4AAB-8019-238ACB82527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069002-A3D3-4FFA-95FC-9C536EC8A90D}" type="doc">
      <dgm:prSet loTypeId="urn:microsoft.com/office/officeart/2016/7/layout/LinearBlockProcessNumbered" loCatId="process" qsTypeId="urn:microsoft.com/office/officeart/2005/8/quickstyle/simple5" qsCatId="simple" csTypeId="urn:microsoft.com/office/officeart/2005/8/colors/accent6_2" csCatId="accent6" phldr="1"/>
      <dgm:spPr/>
      <dgm:t>
        <a:bodyPr/>
        <a:lstStyle/>
        <a:p>
          <a:endParaRPr lang="en-US"/>
        </a:p>
      </dgm:t>
    </dgm:pt>
    <dgm:pt modelId="{23DCFD9D-E5CA-4498-8C31-E7773B008D9B}">
      <dgm:prSet/>
      <dgm:spPr>
        <a:solidFill>
          <a:schemeClr val="tx2"/>
        </a:solidFill>
        <a:ln>
          <a:solidFill>
            <a:schemeClr val="bg2"/>
          </a:solidFill>
        </a:ln>
      </dgm:spPr>
      <dgm:t>
        <a:bodyPr/>
        <a:lstStyle/>
        <a:p>
          <a:r>
            <a:rPr lang="en-US" b="1" noProof="0" dirty="0"/>
            <a:t>INTRODUCTION</a:t>
          </a:r>
        </a:p>
      </dgm:t>
    </dgm:pt>
    <dgm:pt modelId="{C19EBB7A-4284-4E4F-8AA4-A23D7CE0B125}" type="parTrans" cxnId="{1E60FB5D-6D70-40CF-A69B-5341024852FB}">
      <dgm:prSet/>
      <dgm:spPr/>
      <dgm:t>
        <a:bodyPr/>
        <a:lstStyle/>
        <a:p>
          <a:endParaRPr lang="en-US"/>
        </a:p>
      </dgm:t>
    </dgm:pt>
    <dgm:pt modelId="{B54D06E5-34E6-4D2D-B7D3-012793CE693A}" type="sibTrans" cxnId="{1E60FB5D-6D70-40CF-A69B-5341024852FB}">
      <dgm:prSet phldrT="01" phldr="0"/>
      <dgm:spPr/>
      <dgm:t>
        <a:bodyPr/>
        <a:lstStyle/>
        <a:p>
          <a:r>
            <a:rPr lang="en-US"/>
            <a:t>01</a:t>
          </a:r>
          <a:endParaRPr lang="en-US" dirty="0"/>
        </a:p>
      </dgm:t>
    </dgm:pt>
    <dgm:pt modelId="{25B74EB6-AC83-4DD6-9171-1EA0F7D99210}">
      <dgm:prSet/>
      <dgm:spPr>
        <a:solidFill>
          <a:schemeClr val="tx2">
            <a:lumMod val="75000"/>
            <a:lumOff val="25000"/>
          </a:schemeClr>
        </a:solidFill>
        <a:ln>
          <a:solidFill>
            <a:schemeClr val="bg2"/>
          </a:solidFill>
        </a:ln>
      </dgm:spPr>
      <dgm:t>
        <a:bodyPr/>
        <a:lstStyle/>
        <a:p>
          <a:r>
            <a:rPr lang="en-US" b="1" noProof="0" dirty="0"/>
            <a:t>BACKGROUND THEORY</a:t>
          </a:r>
          <a:endParaRPr lang="en-US" noProof="0" dirty="0"/>
        </a:p>
      </dgm:t>
    </dgm:pt>
    <dgm:pt modelId="{5654DE89-ED8C-4DDD-8EB8-944C8B0DE03C}" type="parTrans" cxnId="{40E84161-2621-44AE-8820-079CBDD33375}">
      <dgm:prSet/>
      <dgm:spPr/>
      <dgm:t>
        <a:bodyPr/>
        <a:lstStyle/>
        <a:p>
          <a:endParaRPr lang="en-US"/>
        </a:p>
      </dgm:t>
    </dgm:pt>
    <dgm:pt modelId="{1713FD35-8097-4AB1-9565-167582C36A7C}" type="sibTrans" cxnId="{40E84161-2621-44AE-8820-079CBDD33375}">
      <dgm:prSet phldrT="02" phldr="0"/>
      <dgm:spPr/>
      <dgm:t>
        <a:bodyPr/>
        <a:lstStyle/>
        <a:p>
          <a:r>
            <a:rPr lang="en-US"/>
            <a:t>02</a:t>
          </a:r>
        </a:p>
      </dgm:t>
    </dgm:pt>
    <dgm:pt modelId="{415378D8-C282-452E-984C-7934FC162C97}">
      <dgm:prSet/>
      <dgm:spPr>
        <a:solidFill>
          <a:schemeClr val="tx2"/>
        </a:solidFill>
        <a:ln>
          <a:solidFill>
            <a:schemeClr val="bg2"/>
          </a:solidFill>
        </a:ln>
      </dgm:spPr>
      <dgm:t>
        <a:bodyPr/>
        <a:lstStyle/>
        <a:p>
          <a:r>
            <a:rPr lang="en-US" b="1" noProof="0" dirty="0"/>
            <a:t>METHODOLOGY</a:t>
          </a:r>
          <a:endParaRPr lang="en-US" noProof="0" dirty="0"/>
        </a:p>
      </dgm:t>
    </dgm:pt>
    <dgm:pt modelId="{E725FE49-79E3-492F-86BF-32364336A490}" type="parTrans" cxnId="{321CB685-269E-434E-A1CD-CB272C1B26C7}">
      <dgm:prSet/>
      <dgm:spPr/>
      <dgm:t>
        <a:bodyPr/>
        <a:lstStyle/>
        <a:p>
          <a:endParaRPr lang="en-US"/>
        </a:p>
      </dgm:t>
    </dgm:pt>
    <dgm:pt modelId="{2F79172B-73B9-4DD8-8678-F0CA2D1DA3DD}" type="sibTrans" cxnId="{321CB685-269E-434E-A1CD-CB272C1B26C7}">
      <dgm:prSet phldrT="03" phldr="0"/>
      <dgm:spPr/>
      <dgm:t>
        <a:bodyPr/>
        <a:lstStyle/>
        <a:p>
          <a:r>
            <a:rPr lang="en-US"/>
            <a:t>03</a:t>
          </a:r>
        </a:p>
      </dgm:t>
    </dgm:pt>
    <dgm:pt modelId="{D8352526-FD4F-4731-80C4-57B94A62A57D}">
      <dgm:prSet/>
      <dgm:spPr>
        <a:solidFill>
          <a:schemeClr val="tx2"/>
        </a:solidFill>
        <a:ln>
          <a:solidFill>
            <a:schemeClr val="bg2"/>
          </a:solidFill>
        </a:ln>
      </dgm:spPr>
      <dgm:t>
        <a:bodyPr/>
        <a:lstStyle/>
        <a:p>
          <a:r>
            <a:rPr lang="en-US" b="1" dirty="0"/>
            <a:t>EXPERIMENT EVALUATION</a:t>
          </a:r>
          <a:endParaRPr lang="en-US" dirty="0"/>
        </a:p>
      </dgm:t>
    </dgm:pt>
    <dgm:pt modelId="{0A533504-E608-4ED0-B36A-E50DA2B1AED8}" type="parTrans" cxnId="{E82AE8CD-9D72-419F-A9B8-B1236C525EDF}">
      <dgm:prSet/>
      <dgm:spPr/>
      <dgm:t>
        <a:bodyPr/>
        <a:lstStyle/>
        <a:p>
          <a:endParaRPr lang="en-US"/>
        </a:p>
      </dgm:t>
    </dgm:pt>
    <dgm:pt modelId="{4F0C2B4B-B32B-407E-BFF5-E186531F3B31}" type="sibTrans" cxnId="{E82AE8CD-9D72-419F-A9B8-B1236C525EDF}">
      <dgm:prSet phldrT="04" phldr="0"/>
      <dgm:spPr/>
      <dgm:t>
        <a:bodyPr/>
        <a:lstStyle/>
        <a:p>
          <a:r>
            <a:rPr lang="en-US"/>
            <a:t>04</a:t>
          </a:r>
          <a:endParaRPr lang="en-US" dirty="0"/>
        </a:p>
      </dgm:t>
    </dgm:pt>
    <dgm:pt modelId="{05EAB096-F911-41D5-8C40-00435B350FEC}">
      <dgm:prSet/>
      <dgm:spPr>
        <a:solidFill>
          <a:schemeClr val="tx2"/>
        </a:solidFill>
        <a:ln>
          <a:solidFill>
            <a:schemeClr val="bg2"/>
          </a:solidFill>
        </a:ln>
      </dgm:spPr>
      <dgm:t>
        <a:bodyPr/>
        <a:lstStyle/>
        <a:p>
          <a:r>
            <a:rPr lang="en-US" b="1" noProof="0" dirty="0"/>
            <a:t>DISCUSSIONS, CONCLUSION &amp; FUTURE WORK</a:t>
          </a:r>
          <a:endParaRPr lang="en-US" noProof="0" dirty="0"/>
        </a:p>
      </dgm:t>
    </dgm:pt>
    <dgm:pt modelId="{C0A682D6-0A88-4882-BE69-948D47AE98D8}" type="parTrans" cxnId="{E852ED93-A383-45CC-A7DC-FEB80F76CFD3}">
      <dgm:prSet/>
      <dgm:spPr/>
      <dgm:t>
        <a:bodyPr/>
        <a:lstStyle/>
        <a:p>
          <a:endParaRPr lang="en-US"/>
        </a:p>
      </dgm:t>
    </dgm:pt>
    <dgm:pt modelId="{E66E4853-1B73-470B-8CB0-05E74AD5C9E9}" type="sibTrans" cxnId="{E852ED93-A383-45CC-A7DC-FEB80F76CFD3}">
      <dgm:prSet phldrT="05" phldr="0"/>
      <dgm:spPr/>
      <dgm:t>
        <a:bodyPr/>
        <a:lstStyle/>
        <a:p>
          <a:r>
            <a:rPr lang="en-US"/>
            <a:t>05</a:t>
          </a:r>
          <a:endParaRPr lang="en-US" dirty="0"/>
        </a:p>
      </dgm:t>
    </dgm:pt>
    <dgm:pt modelId="{FD322106-B14D-4621-8A19-F5864359EEBC}" type="pres">
      <dgm:prSet presAssocID="{80069002-A3D3-4FFA-95FC-9C536EC8A90D}" presName="Name0" presStyleCnt="0">
        <dgm:presLayoutVars>
          <dgm:animLvl val="lvl"/>
          <dgm:resizeHandles val="exact"/>
        </dgm:presLayoutVars>
      </dgm:prSet>
      <dgm:spPr/>
    </dgm:pt>
    <dgm:pt modelId="{B28FBCE2-E123-4B58-BE0F-649596F30496}" type="pres">
      <dgm:prSet presAssocID="{23DCFD9D-E5CA-4498-8C31-E7773B008D9B}" presName="compositeNode" presStyleCnt="0">
        <dgm:presLayoutVars>
          <dgm:bulletEnabled val="1"/>
        </dgm:presLayoutVars>
      </dgm:prSet>
      <dgm:spPr/>
    </dgm:pt>
    <dgm:pt modelId="{16785198-0BC1-4238-92BC-65E91F8AFB8B}" type="pres">
      <dgm:prSet presAssocID="{23DCFD9D-E5CA-4498-8C31-E7773B008D9B}" presName="bgRect" presStyleLbl="alignNode1" presStyleIdx="0" presStyleCnt="5"/>
      <dgm:spPr/>
    </dgm:pt>
    <dgm:pt modelId="{32393D81-F81F-4DFE-B734-04A16132243E}" type="pres">
      <dgm:prSet presAssocID="{B54D06E5-34E6-4D2D-B7D3-012793CE693A}" presName="sibTransNodeRect" presStyleLbl="alignNode1" presStyleIdx="0" presStyleCnt="5">
        <dgm:presLayoutVars>
          <dgm:chMax val="0"/>
          <dgm:bulletEnabled val="1"/>
        </dgm:presLayoutVars>
      </dgm:prSet>
      <dgm:spPr/>
    </dgm:pt>
    <dgm:pt modelId="{FEFF5A66-9C20-43E4-B686-3C012D9406AF}" type="pres">
      <dgm:prSet presAssocID="{23DCFD9D-E5CA-4498-8C31-E7773B008D9B}" presName="nodeRect" presStyleLbl="alignNode1" presStyleIdx="0" presStyleCnt="5">
        <dgm:presLayoutVars>
          <dgm:bulletEnabled val="1"/>
        </dgm:presLayoutVars>
      </dgm:prSet>
      <dgm:spPr/>
    </dgm:pt>
    <dgm:pt modelId="{84796B03-8D8B-4861-941E-1770A3DF3F50}" type="pres">
      <dgm:prSet presAssocID="{B54D06E5-34E6-4D2D-B7D3-012793CE693A}" presName="sibTrans" presStyleCnt="0"/>
      <dgm:spPr/>
    </dgm:pt>
    <dgm:pt modelId="{2C539CDC-0707-473A-870F-969EB57AA326}" type="pres">
      <dgm:prSet presAssocID="{25B74EB6-AC83-4DD6-9171-1EA0F7D99210}" presName="compositeNode" presStyleCnt="0">
        <dgm:presLayoutVars>
          <dgm:bulletEnabled val="1"/>
        </dgm:presLayoutVars>
      </dgm:prSet>
      <dgm:spPr/>
    </dgm:pt>
    <dgm:pt modelId="{90C8B7E4-8AA8-4334-B50D-D1ECADDCCF7B}" type="pres">
      <dgm:prSet presAssocID="{25B74EB6-AC83-4DD6-9171-1EA0F7D99210}" presName="bgRect" presStyleLbl="alignNode1" presStyleIdx="1" presStyleCnt="5"/>
      <dgm:spPr/>
    </dgm:pt>
    <dgm:pt modelId="{16E1F40D-19AB-45D6-A4BD-52BFA0169538}" type="pres">
      <dgm:prSet presAssocID="{1713FD35-8097-4AB1-9565-167582C36A7C}" presName="sibTransNodeRect" presStyleLbl="alignNode1" presStyleIdx="1" presStyleCnt="5">
        <dgm:presLayoutVars>
          <dgm:chMax val="0"/>
          <dgm:bulletEnabled val="1"/>
        </dgm:presLayoutVars>
      </dgm:prSet>
      <dgm:spPr/>
    </dgm:pt>
    <dgm:pt modelId="{722D3B37-390E-48EC-A08E-BE13442C4092}" type="pres">
      <dgm:prSet presAssocID="{25B74EB6-AC83-4DD6-9171-1EA0F7D99210}" presName="nodeRect" presStyleLbl="alignNode1" presStyleIdx="1" presStyleCnt="5">
        <dgm:presLayoutVars>
          <dgm:bulletEnabled val="1"/>
        </dgm:presLayoutVars>
      </dgm:prSet>
      <dgm:spPr/>
    </dgm:pt>
    <dgm:pt modelId="{1DF1C0DB-9A34-4DB8-AB2A-5389B4E6B326}" type="pres">
      <dgm:prSet presAssocID="{1713FD35-8097-4AB1-9565-167582C36A7C}" presName="sibTrans" presStyleCnt="0"/>
      <dgm:spPr/>
    </dgm:pt>
    <dgm:pt modelId="{12D24E9A-BD6F-43D0-BA06-2FE18917F2B1}" type="pres">
      <dgm:prSet presAssocID="{415378D8-C282-452E-984C-7934FC162C97}" presName="compositeNode" presStyleCnt="0">
        <dgm:presLayoutVars>
          <dgm:bulletEnabled val="1"/>
        </dgm:presLayoutVars>
      </dgm:prSet>
      <dgm:spPr/>
    </dgm:pt>
    <dgm:pt modelId="{D9CCDCE5-1547-41A9-A8F1-8B25F2BEDDAE}" type="pres">
      <dgm:prSet presAssocID="{415378D8-C282-452E-984C-7934FC162C97}" presName="bgRect" presStyleLbl="alignNode1" presStyleIdx="2" presStyleCnt="5"/>
      <dgm:spPr/>
    </dgm:pt>
    <dgm:pt modelId="{8F249B64-B104-4193-9581-17D8831CAA7F}" type="pres">
      <dgm:prSet presAssocID="{2F79172B-73B9-4DD8-8678-F0CA2D1DA3DD}" presName="sibTransNodeRect" presStyleLbl="alignNode1" presStyleIdx="2" presStyleCnt="5">
        <dgm:presLayoutVars>
          <dgm:chMax val="0"/>
          <dgm:bulletEnabled val="1"/>
        </dgm:presLayoutVars>
      </dgm:prSet>
      <dgm:spPr/>
    </dgm:pt>
    <dgm:pt modelId="{B7192888-0C88-4503-BFF0-68570459523A}" type="pres">
      <dgm:prSet presAssocID="{415378D8-C282-452E-984C-7934FC162C97}" presName="nodeRect" presStyleLbl="alignNode1" presStyleIdx="2" presStyleCnt="5">
        <dgm:presLayoutVars>
          <dgm:bulletEnabled val="1"/>
        </dgm:presLayoutVars>
      </dgm:prSet>
      <dgm:spPr/>
    </dgm:pt>
    <dgm:pt modelId="{E9A85751-9D55-42ED-BC76-A093D7968C50}" type="pres">
      <dgm:prSet presAssocID="{2F79172B-73B9-4DD8-8678-F0CA2D1DA3DD}" presName="sibTrans" presStyleCnt="0"/>
      <dgm:spPr/>
    </dgm:pt>
    <dgm:pt modelId="{9A152412-43EB-494F-BB10-3E544FE56CB8}" type="pres">
      <dgm:prSet presAssocID="{D8352526-FD4F-4731-80C4-57B94A62A57D}" presName="compositeNode" presStyleCnt="0">
        <dgm:presLayoutVars>
          <dgm:bulletEnabled val="1"/>
        </dgm:presLayoutVars>
      </dgm:prSet>
      <dgm:spPr/>
    </dgm:pt>
    <dgm:pt modelId="{20E0D0C4-7CF9-4F80-BD7F-FFA4B8242D8A}" type="pres">
      <dgm:prSet presAssocID="{D8352526-FD4F-4731-80C4-57B94A62A57D}" presName="bgRect" presStyleLbl="alignNode1" presStyleIdx="3" presStyleCnt="5"/>
      <dgm:spPr/>
    </dgm:pt>
    <dgm:pt modelId="{01352D7B-77BB-4877-9E87-F5EA70205C78}" type="pres">
      <dgm:prSet presAssocID="{4F0C2B4B-B32B-407E-BFF5-E186531F3B31}" presName="sibTransNodeRect" presStyleLbl="alignNode1" presStyleIdx="3" presStyleCnt="5">
        <dgm:presLayoutVars>
          <dgm:chMax val="0"/>
          <dgm:bulletEnabled val="1"/>
        </dgm:presLayoutVars>
      </dgm:prSet>
      <dgm:spPr/>
    </dgm:pt>
    <dgm:pt modelId="{1D8101C4-E792-407E-934D-F9FC9B75C56A}" type="pres">
      <dgm:prSet presAssocID="{D8352526-FD4F-4731-80C4-57B94A62A57D}" presName="nodeRect" presStyleLbl="alignNode1" presStyleIdx="3" presStyleCnt="5">
        <dgm:presLayoutVars>
          <dgm:bulletEnabled val="1"/>
        </dgm:presLayoutVars>
      </dgm:prSet>
      <dgm:spPr/>
    </dgm:pt>
    <dgm:pt modelId="{712FF37E-9261-4FFD-BBA5-65BCB26B2C62}" type="pres">
      <dgm:prSet presAssocID="{4F0C2B4B-B32B-407E-BFF5-E186531F3B31}" presName="sibTrans" presStyleCnt="0"/>
      <dgm:spPr/>
    </dgm:pt>
    <dgm:pt modelId="{677DFCF8-F00F-4E52-90E7-24E427DB94EA}" type="pres">
      <dgm:prSet presAssocID="{05EAB096-F911-41D5-8C40-00435B350FEC}" presName="compositeNode" presStyleCnt="0">
        <dgm:presLayoutVars>
          <dgm:bulletEnabled val="1"/>
        </dgm:presLayoutVars>
      </dgm:prSet>
      <dgm:spPr/>
    </dgm:pt>
    <dgm:pt modelId="{DE519ADB-82FB-479F-A0E3-08DE641EAF60}" type="pres">
      <dgm:prSet presAssocID="{05EAB096-F911-41D5-8C40-00435B350FEC}" presName="bgRect" presStyleLbl="alignNode1" presStyleIdx="4" presStyleCnt="5"/>
      <dgm:spPr/>
    </dgm:pt>
    <dgm:pt modelId="{DB7310E5-373D-4D19-A7E3-A24AD94C3AC6}" type="pres">
      <dgm:prSet presAssocID="{E66E4853-1B73-470B-8CB0-05E74AD5C9E9}" presName="sibTransNodeRect" presStyleLbl="alignNode1" presStyleIdx="4" presStyleCnt="5">
        <dgm:presLayoutVars>
          <dgm:chMax val="0"/>
          <dgm:bulletEnabled val="1"/>
        </dgm:presLayoutVars>
      </dgm:prSet>
      <dgm:spPr/>
    </dgm:pt>
    <dgm:pt modelId="{F21C4C07-F74D-4AAB-8019-238ACB82527A}" type="pres">
      <dgm:prSet presAssocID="{05EAB096-F911-41D5-8C40-00435B350FEC}" presName="nodeRect" presStyleLbl="alignNode1" presStyleIdx="4" presStyleCnt="5">
        <dgm:presLayoutVars>
          <dgm:bulletEnabled val="1"/>
        </dgm:presLayoutVars>
      </dgm:prSet>
      <dgm:spPr/>
    </dgm:pt>
  </dgm:ptLst>
  <dgm:cxnLst>
    <dgm:cxn modelId="{28065311-6556-4714-AA9D-0020E47C06BA}" type="presOf" srcId="{B54D06E5-34E6-4D2D-B7D3-012793CE693A}" destId="{32393D81-F81F-4DFE-B734-04A16132243E}" srcOrd="0" destOrd="0" presId="urn:microsoft.com/office/officeart/2016/7/layout/LinearBlockProcessNumbered"/>
    <dgm:cxn modelId="{24A54D17-0EEA-4746-BDDB-98A93CDF0BCD}" type="presOf" srcId="{4F0C2B4B-B32B-407E-BFF5-E186531F3B31}" destId="{01352D7B-77BB-4877-9E87-F5EA70205C78}" srcOrd="0" destOrd="0" presId="urn:microsoft.com/office/officeart/2016/7/layout/LinearBlockProcessNumbered"/>
    <dgm:cxn modelId="{0B931B21-E312-4945-BB46-2E71F06B9A0D}" type="presOf" srcId="{25B74EB6-AC83-4DD6-9171-1EA0F7D99210}" destId="{90C8B7E4-8AA8-4334-B50D-D1ECADDCCF7B}" srcOrd="0" destOrd="0" presId="urn:microsoft.com/office/officeart/2016/7/layout/LinearBlockProcessNumbered"/>
    <dgm:cxn modelId="{C0A71523-EE20-4DC1-BC88-E4DE591A56FE}" type="presOf" srcId="{23DCFD9D-E5CA-4498-8C31-E7773B008D9B}" destId="{16785198-0BC1-4238-92BC-65E91F8AFB8B}" srcOrd="0" destOrd="0" presId="urn:microsoft.com/office/officeart/2016/7/layout/LinearBlockProcessNumbered"/>
    <dgm:cxn modelId="{33FD573A-09AD-4FFC-BDCC-0705F9F1F728}" type="presOf" srcId="{2F79172B-73B9-4DD8-8678-F0CA2D1DA3DD}" destId="{8F249B64-B104-4193-9581-17D8831CAA7F}" srcOrd="0" destOrd="0" presId="urn:microsoft.com/office/officeart/2016/7/layout/LinearBlockProcessNumbered"/>
    <dgm:cxn modelId="{1E60FB5D-6D70-40CF-A69B-5341024852FB}" srcId="{80069002-A3D3-4FFA-95FC-9C536EC8A90D}" destId="{23DCFD9D-E5CA-4498-8C31-E7773B008D9B}" srcOrd="0" destOrd="0" parTransId="{C19EBB7A-4284-4E4F-8AA4-A23D7CE0B125}" sibTransId="{B54D06E5-34E6-4D2D-B7D3-012793CE693A}"/>
    <dgm:cxn modelId="{40E84161-2621-44AE-8820-079CBDD33375}" srcId="{80069002-A3D3-4FFA-95FC-9C536EC8A90D}" destId="{25B74EB6-AC83-4DD6-9171-1EA0F7D99210}" srcOrd="1" destOrd="0" parTransId="{5654DE89-ED8C-4DDD-8EB8-944C8B0DE03C}" sibTransId="{1713FD35-8097-4AB1-9565-167582C36A7C}"/>
    <dgm:cxn modelId="{9366B042-11CD-43D6-8239-D86F8EC64A7C}" type="presOf" srcId="{05EAB096-F911-41D5-8C40-00435B350FEC}" destId="{F21C4C07-F74D-4AAB-8019-238ACB82527A}" srcOrd="1" destOrd="0" presId="urn:microsoft.com/office/officeart/2016/7/layout/LinearBlockProcessNumbered"/>
    <dgm:cxn modelId="{61C9884B-E0BD-42C9-AF96-56187EB9B648}" type="presOf" srcId="{E66E4853-1B73-470B-8CB0-05E74AD5C9E9}" destId="{DB7310E5-373D-4D19-A7E3-A24AD94C3AC6}" srcOrd="0" destOrd="0" presId="urn:microsoft.com/office/officeart/2016/7/layout/LinearBlockProcessNumbered"/>
    <dgm:cxn modelId="{321CB685-269E-434E-A1CD-CB272C1B26C7}" srcId="{80069002-A3D3-4FFA-95FC-9C536EC8A90D}" destId="{415378D8-C282-452E-984C-7934FC162C97}" srcOrd="2" destOrd="0" parTransId="{E725FE49-79E3-492F-86BF-32364336A490}" sibTransId="{2F79172B-73B9-4DD8-8678-F0CA2D1DA3DD}"/>
    <dgm:cxn modelId="{D4662187-647A-40FD-AB28-A5443BAE0F01}" type="presOf" srcId="{23DCFD9D-E5CA-4498-8C31-E7773B008D9B}" destId="{FEFF5A66-9C20-43E4-B686-3C012D9406AF}" srcOrd="1" destOrd="0" presId="urn:microsoft.com/office/officeart/2016/7/layout/LinearBlockProcessNumbered"/>
    <dgm:cxn modelId="{E852ED93-A383-45CC-A7DC-FEB80F76CFD3}" srcId="{80069002-A3D3-4FFA-95FC-9C536EC8A90D}" destId="{05EAB096-F911-41D5-8C40-00435B350FEC}" srcOrd="4" destOrd="0" parTransId="{C0A682D6-0A88-4882-BE69-948D47AE98D8}" sibTransId="{E66E4853-1B73-470B-8CB0-05E74AD5C9E9}"/>
    <dgm:cxn modelId="{011F789D-C159-45AF-9A5D-A3648E2D3D35}" type="presOf" srcId="{415378D8-C282-452E-984C-7934FC162C97}" destId="{B7192888-0C88-4503-BFF0-68570459523A}" srcOrd="1" destOrd="0" presId="urn:microsoft.com/office/officeart/2016/7/layout/LinearBlockProcessNumbered"/>
    <dgm:cxn modelId="{AF4CF9A5-8A6D-4E26-BC8F-0DC24B9B8621}" type="presOf" srcId="{25B74EB6-AC83-4DD6-9171-1EA0F7D99210}" destId="{722D3B37-390E-48EC-A08E-BE13442C4092}" srcOrd="1" destOrd="0" presId="urn:microsoft.com/office/officeart/2016/7/layout/LinearBlockProcessNumbered"/>
    <dgm:cxn modelId="{D0FD17A7-5216-48F9-955D-6ED38DB44C8D}" type="presOf" srcId="{1713FD35-8097-4AB1-9565-167582C36A7C}" destId="{16E1F40D-19AB-45D6-A4BD-52BFA0169538}" srcOrd="0" destOrd="0" presId="urn:microsoft.com/office/officeart/2016/7/layout/LinearBlockProcessNumbered"/>
    <dgm:cxn modelId="{84DA49A8-CF37-4456-8985-128BD6F2A77E}" type="presOf" srcId="{415378D8-C282-452E-984C-7934FC162C97}" destId="{D9CCDCE5-1547-41A9-A8F1-8B25F2BEDDAE}" srcOrd="0" destOrd="0" presId="urn:microsoft.com/office/officeart/2016/7/layout/LinearBlockProcessNumbered"/>
    <dgm:cxn modelId="{258518AE-B90F-4781-BBA2-9B0526949D22}" type="presOf" srcId="{80069002-A3D3-4FFA-95FC-9C536EC8A90D}" destId="{FD322106-B14D-4621-8A19-F5864359EEBC}" srcOrd="0" destOrd="0" presId="urn:microsoft.com/office/officeart/2016/7/layout/LinearBlockProcessNumbered"/>
    <dgm:cxn modelId="{E82AE8CD-9D72-419F-A9B8-B1236C525EDF}" srcId="{80069002-A3D3-4FFA-95FC-9C536EC8A90D}" destId="{D8352526-FD4F-4731-80C4-57B94A62A57D}" srcOrd="3" destOrd="0" parTransId="{0A533504-E608-4ED0-B36A-E50DA2B1AED8}" sibTransId="{4F0C2B4B-B32B-407E-BFF5-E186531F3B31}"/>
    <dgm:cxn modelId="{FA4F6FD1-99FC-48EA-9974-4038C1519606}" type="presOf" srcId="{D8352526-FD4F-4731-80C4-57B94A62A57D}" destId="{1D8101C4-E792-407E-934D-F9FC9B75C56A}" srcOrd="1" destOrd="0" presId="urn:microsoft.com/office/officeart/2016/7/layout/LinearBlockProcessNumbered"/>
    <dgm:cxn modelId="{FB426DD5-7159-4B74-BC10-91A334CB9A16}" type="presOf" srcId="{05EAB096-F911-41D5-8C40-00435B350FEC}" destId="{DE519ADB-82FB-479F-A0E3-08DE641EAF60}" srcOrd="0" destOrd="0" presId="urn:microsoft.com/office/officeart/2016/7/layout/LinearBlockProcessNumbered"/>
    <dgm:cxn modelId="{220F0BEC-CB3D-4B63-9BA0-02613C35E042}" type="presOf" srcId="{D8352526-FD4F-4731-80C4-57B94A62A57D}" destId="{20E0D0C4-7CF9-4F80-BD7F-FFA4B8242D8A}" srcOrd="0" destOrd="0" presId="urn:microsoft.com/office/officeart/2016/7/layout/LinearBlockProcessNumbered"/>
    <dgm:cxn modelId="{94DD781E-B9C6-4246-81E6-B5DFE91FC57E}" type="presParOf" srcId="{FD322106-B14D-4621-8A19-F5864359EEBC}" destId="{B28FBCE2-E123-4B58-BE0F-649596F30496}" srcOrd="0" destOrd="0" presId="urn:microsoft.com/office/officeart/2016/7/layout/LinearBlockProcessNumbered"/>
    <dgm:cxn modelId="{285327E7-797F-4CB6-86ED-1B4EA932C61F}" type="presParOf" srcId="{B28FBCE2-E123-4B58-BE0F-649596F30496}" destId="{16785198-0BC1-4238-92BC-65E91F8AFB8B}" srcOrd="0" destOrd="0" presId="urn:microsoft.com/office/officeart/2016/7/layout/LinearBlockProcessNumbered"/>
    <dgm:cxn modelId="{E914D9F5-2343-4EAB-B14A-1FDE5B684816}" type="presParOf" srcId="{B28FBCE2-E123-4B58-BE0F-649596F30496}" destId="{32393D81-F81F-4DFE-B734-04A16132243E}" srcOrd="1" destOrd="0" presId="urn:microsoft.com/office/officeart/2016/7/layout/LinearBlockProcessNumbered"/>
    <dgm:cxn modelId="{87094CCD-FED4-46EF-942A-7DD0CDCAC290}" type="presParOf" srcId="{B28FBCE2-E123-4B58-BE0F-649596F30496}" destId="{FEFF5A66-9C20-43E4-B686-3C012D9406AF}" srcOrd="2" destOrd="0" presId="urn:microsoft.com/office/officeart/2016/7/layout/LinearBlockProcessNumbered"/>
    <dgm:cxn modelId="{559683B8-1DC8-426C-9CC2-BBC320699D24}" type="presParOf" srcId="{FD322106-B14D-4621-8A19-F5864359EEBC}" destId="{84796B03-8D8B-4861-941E-1770A3DF3F50}" srcOrd="1" destOrd="0" presId="urn:microsoft.com/office/officeart/2016/7/layout/LinearBlockProcessNumbered"/>
    <dgm:cxn modelId="{5B77C361-9E43-40A1-B2C6-7E53A31186EF}" type="presParOf" srcId="{FD322106-B14D-4621-8A19-F5864359EEBC}" destId="{2C539CDC-0707-473A-870F-969EB57AA326}" srcOrd="2" destOrd="0" presId="urn:microsoft.com/office/officeart/2016/7/layout/LinearBlockProcessNumbered"/>
    <dgm:cxn modelId="{8713708F-3CBC-45EC-98C0-215C8B06AC76}" type="presParOf" srcId="{2C539CDC-0707-473A-870F-969EB57AA326}" destId="{90C8B7E4-8AA8-4334-B50D-D1ECADDCCF7B}" srcOrd="0" destOrd="0" presId="urn:microsoft.com/office/officeart/2016/7/layout/LinearBlockProcessNumbered"/>
    <dgm:cxn modelId="{38B0E01F-0F60-410E-BFE0-C3F62E0C2F96}" type="presParOf" srcId="{2C539CDC-0707-473A-870F-969EB57AA326}" destId="{16E1F40D-19AB-45D6-A4BD-52BFA0169538}" srcOrd="1" destOrd="0" presId="urn:microsoft.com/office/officeart/2016/7/layout/LinearBlockProcessNumbered"/>
    <dgm:cxn modelId="{89B83826-FF91-4CDC-9DA1-C7B47CCE069B}" type="presParOf" srcId="{2C539CDC-0707-473A-870F-969EB57AA326}" destId="{722D3B37-390E-48EC-A08E-BE13442C4092}" srcOrd="2" destOrd="0" presId="urn:microsoft.com/office/officeart/2016/7/layout/LinearBlockProcessNumbered"/>
    <dgm:cxn modelId="{EE78E2E9-3930-404E-8ED4-E326591E73C8}" type="presParOf" srcId="{FD322106-B14D-4621-8A19-F5864359EEBC}" destId="{1DF1C0DB-9A34-4DB8-AB2A-5389B4E6B326}" srcOrd="3" destOrd="0" presId="urn:microsoft.com/office/officeart/2016/7/layout/LinearBlockProcessNumbered"/>
    <dgm:cxn modelId="{7F24E866-E3F1-4DF2-9BA8-F213BFD7E30C}" type="presParOf" srcId="{FD322106-B14D-4621-8A19-F5864359EEBC}" destId="{12D24E9A-BD6F-43D0-BA06-2FE18917F2B1}" srcOrd="4" destOrd="0" presId="urn:microsoft.com/office/officeart/2016/7/layout/LinearBlockProcessNumbered"/>
    <dgm:cxn modelId="{383AAABF-D0B3-4F0C-81D0-5E4164112E82}" type="presParOf" srcId="{12D24E9A-BD6F-43D0-BA06-2FE18917F2B1}" destId="{D9CCDCE5-1547-41A9-A8F1-8B25F2BEDDAE}" srcOrd="0" destOrd="0" presId="urn:microsoft.com/office/officeart/2016/7/layout/LinearBlockProcessNumbered"/>
    <dgm:cxn modelId="{B9005419-D2E4-4898-8115-BFEF0B356344}" type="presParOf" srcId="{12D24E9A-BD6F-43D0-BA06-2FE18917F2B1}" destId="{8F249B64-B104-4193-9581-17D8831CAA7F}" srcOrd="1" destOrd="0" presId="urn:microsoft.com/office/officeart/2016/7/layout/LinearBlockProcessNumbered"/>
    <dgm:cxn modelId="{30ADE32D-170E-4BB5-BDC6-36BD7F3F7FC4}" type="presParOf" srcId="{12D24E9A-BD6F-43D0-BA06-2FE18917F2B1}" destId="{B7192888-0C88-4503-BFF0-68570459523A}" srcOrd="2" destOrd="0" presId="urn:microsoft.com/office/officeart/2016/7/layout/LinearBlockProcessNumbered"/>
    <dgm:cxn modelId="{4DEF51B3-546B-443A-910A-B95313FD79DB}" type="presParOf" srcId="{FD322106-B14D-4621-8A19-F5864359EEBC}" destId="{E9A85751-9D55-42ED-BC76-A093D7968C50}" srcOrd="5" destOrd="0" presId="urn:microsoft.com/office/officeart/2016/7/layout/LinearBlockProcessNumbered"/>
    <dgm:cxn modelId="{FA26DFF9-C248-4FA3-B838-09AA15BCB51D}" type="presParOf" srcId="{FD322106-B14D-4621-8A19-F5864359EEBC}" destId="{9A152412-43EB-494F-BB10-3E544FE56CB8}" srcOrd="6" destOrd="0" presId="urn:microsoft.com/office/officeart/2016/7/layout/LinearBlockProcessNumbered"/>
    <dgm:cxn modelId="{E8C88F8F-2F49-46AB-AD49-361CB49E6F93}" type="presParOf" srcId="{9A152412-43EB-494F-BB10-3E544FE56CB8}" destId="{20E0D0C4-7CF9-4F80-BD7F-FFA4B8242D8A}" srcOrd="0" destOrd="0" presId="urn:microsoft.com/office/officeart/2016/7/layout/LinearBlockProcessNumbered"/>
    <dgm:cxn modelId="{855EE10B-3D57-4D78-88D0-32D90A0D2C9B}" type="presParOf" srcId="{9A152412-43EB-494F-BB10-3E544FE56CB8}" destId="{01352D7B-77BB-4877-9E87-F5EA70205C78}" srcOrd="1" destOrd="0" presId="urn:microsoft.com/office/officeart/2016/7/layout/LinearBlockProcessNumbered"/>
    <dgm:cxn modelId="{C4070981-A488-418F-9239-07E9089C02C2}" type="presParOf" srcId="{9A152412-43EB-494F-BB10-3E544FE56CB8}" destId="{1D8101C4-E792-407E-934D-F9FC9B75C56A}" srcOrd="2" destOrd="0" presId="urn:microsoft.com/office/officeart/2016/7/layout/LinearBlockProcessNumbered"/>
    <dgm:cxn modelId="{7C209BD3-5462-4844-9ADC-44E3FDE1B68B}" type="presParOf" srcId="{FD322106-B14D-4621-8A19-F5864359EEBC}" destId="{712FF37E-9261-4FFD-BBA5-65BCB26B2C62}" srcOrd="7" destOrd="0" presId="urn:microsoft.com/office/officeart/2016/7/layout/LinearBlockProcessNumbered"/>
    <dgm:cxn modelId="{4A7A8D16-8103-42EE-9F47-5EE60B8215DC}" type="presParOf" srcId="{FD322106-B14D-4621-8A19-F5864359EEBC}" destId="{677DFCF8-F00F-4E52-90E7-24E427DB94EA}" srcOrd="8" destOrd="0" presId="urn:microsoft.com/office/officeart/2016/7/layout/LinearBlockProcessNumbered"/>
    <dgm:cxn modelId="{685A8719-4E74-442E-BF49-4E8CB0C74FD4}" type="presParOf" srcId="{677DFCF8-F00F-4E52-90E7-24E427DB94EA}" destId="{DE519ADB-82FB-479F-A0E3-08DE641EAF60}" srcOrd="0" destOrd="0" presId="urn:microsoft.com/office/officeart/2016/7/layout/LinearBlockProcessNumbered"/>
    <dgm:cxn modelId="{7690E9DD-2BCE-4733-BDFD-4CEAEB673D1D}" type="presParOf" srcId="{677DFCF8-F00F-4E52-90E7-24E427DB94EA}" destId="{DB7310E5-373D-4D19-A7E3-A24AD94C3AC6}" srcOrd="1" destOrd="0" presId="urn:microsoft.com/office/officeart/2016/7/layout/LinearBlockProcessNumbered"/>
    <dgm:cxn modelId="{1E16978A-FD27-4C05-973C-0CDEEFA4F53B}" type="presParOf" srcId="{677DFCF8-F00F-4E52-90E7-24E427DB94EA}" destId="{F21C4C07-F74D-4AAB-8019-238ACB82527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069002-A3D3-4FFA-95FC-9C536EC8A90D}" type="doc">
      <dgm:prSet loTypeId="urn:microsoft.com/office/officeart/2016/7/layout/LinearBlockProcessNumbered" loCatId="process" qsTypeId="urn:microsoft.com/office/officeart/2005/8/quickstyle/simple5" qsCatId="simple" csTypeId="urn:microsoft.com/office/officeart/2005/8/colors/accent6_2" csCatId="accent6" phldr="1"/>
      <dgm:spPr/>
      <dgm:t>
        <a:bodyPr/>
        <a:lstStyle/>
        <a:p>
          <a:endParaRPr lang="en-US"/>
        </a:p>
      </dgm:t>
    </dgm:pt>
    <dgm:pt modelId="{23DCFD9D-E5CA-4498-8C31-E7773B008D9B}">
      <dgm:prSet/>
      <dgm:spPr>
        <a:solidFill>
          <a:schemeClr val="tx2"/>
        </a:solidFill>
        <a:ln>
          <a:solidFill>
            <a:schemeClr val="bg2"/>
          </a:solidFill>
        </a:ln>
      </dgm:spPr>
      <dgm:t>
        <a:bodyPr/>
        <a:lstStyle/>
        <a:p>
          <a:r>
            <a:rPr lang="en-US" b="1" noProof="0" dirty="0"/>
            <a:t>INTRODUCTION</a:t>
          </a:r>
        </a:p>
      </dgm:t>
    </dgm:pt>
    <dgm:pt modelId="{C19EBB7A-4284-4E4F-8AA4-A23D7CE0B125}" type="parTrans" cxnId="{1E60FB5D-6D70-40CF-A69B-5341024852FB}">
      <dgm:prSet/>
      <dgm:spPr/>
      <dgm:t>
        <a:bodyPr/>
        <a:lstStyle/>
        <a:p>
          <a:endParaRPr lang="en-US"/>
        </a:p>
      </dgm:t>
    </dgm:pt>
    <dgm:pt modelId="{B54D06E5-34E6-4D2D-B7D3-012793CE693A}" type="sibTrans" cxnId="{1E60FB5D-6D70-40CF-A69B-5341024852FB}">
      <dgm:prSet phldrT="01" phldr="0"/>
      <dgm:spPr/>
      <dgm:t>
        <a:bodyPr/>
        <a:lstStyle/>
        <a:p>
          <a:r>
            <a:rPr lang="en-US"/>
            <a:t>01</a:t>
          </a:r>
          <a:endParaRPr lang="en-US" dirty="0"/>
        </a:p>
      </dgm:t>
    </dgm:pt>
    <dgm:pt modelId="{25B74EB6-AC83-4DD6-9171-1EA0F7D99210}">
      <dgm:prSet/>
      <dgm:spPr>
        <a:solidFill>
          <a:schemeClr val="tx2"/>
        </a:solidFill>
        <a:ln>
          <a:solidFill>
            <a:schemeClr val="bg2"/>
          </a:solidFill>
        </a:ln>
      </dgm:spPr>
      <dgm:t>
        <a:bodyPr/>
        <a:lstStyle/>
        <a:p>
          <a:r>
            <a:rPr lang="en-US" b="1" noProof="0" dirty="0"/>
            <a:t>BACKGROUND THEORY</a:t>
          </a:r>
          <a:endParaRPr lang="en-US" noProof="0" dirty="0"/>
        </a:p>
      </dgm:t>
    </dgm:pt>
    <dgm:pt modelId="{5654DE89-ED8C-4DDD-8EB8-944C8B0DE03C}" type="parTrans" cxnId="{40E84161-2621-44AE-8820-079CBDD33375}">
      <dgm:prSet/>
      <dgm:spPr/>
      <dgm:t>
        <a:bodyPr/>
        <a:lstStyle/>
        <a:p>
          <a:endParaRPr lang="en-US"/>
        </a:p>
      </dgm:t>
    </dgm:pt>
    <dgm:pt modelId="{1713FD35-8097-4AB1-9565-167582C36A7C}" type="sibTrans" cxnId="{40E84161-2621-44AE-8820-079CBDD33375}">
      <dgm:prSet phldrT="02" phldr="0"/>
      <dgm:spPr/>
      <dgm:t>
        <a:bodyPr/>
        <a:lstStyle/>
        <a:p>
          <a:r>
            <a:rPr lang="en-US"/>
            <a:t>02</a:t>
          </a:r>
        </a:p>
      </dgm:t>
    </dgm:pt>
    <dgm:pt modelId="{415378D8-C282-452E-984C-7934FC162C97}">
      <dgm:prSet/>
      <dgm:spPr>
        <a:solidFill>
          <a:schemeClr val="tx2">
            <a:lumMod val="75000"/>
            <a:lumOff val="25000"/>
          </a:schemeClr>
        </a:solidFill>
        <a:ln>
          <a:solidFill>
            <a:schemeClr val="bg2"/>
          </a:solidFill>
        </a:ln>
      </dgm:spPr>
      <dgm:t>
        <a:bodyPr/>
        <a:lstStyle/>
        <a:p>
          <a:r>
            <a:rPr lang="en-US" b="1" noProof="0" dirty="0"/>
            <a:t>METHODOLOGY</a:t>
          </a:r>
          <a:endParaRPr lang="en-US" noProof="0" dirty="0"/>
        </a:p>
      </dgm:t>
    </dgm:pt>
    <dgm:pt modelId="{E725FE49-79E3-492F-86BF-32364336A490}" type="parTrans" cxnId="{321CB685-269E-434E-A1CD-CB272C1B26C7}">
      <dgm:prSet/>
      <dgm:spPr/>
      <dgm:t>
        <a:bodyPr/>
        <a:lstStyle/>
        <a:p>
          <a:endParaRPr lang="en-US"/>
        </a:p>
      </dgm:t>
    </dgm:pt>
    <dgm:pt modelId="{2F79172B-73B9-4DD8-8678-F0CA2D1DA3DD}" type="sibTrans" cxnId="{321CB685-269E-434E-A1CD-CB272C1B26C7}">
      <dgm:prSet phldrT="03" phldr="0"/>
      <dgm:spPr/>
      <dgm:t>
        <a:bodyPr/>
        <a:lstStyle/>
        <a:p>
          <a:r>
            <a:rPr lang="en-US"/>
            <a:t>03</a:t>
          </a:r>
        </a:p>
      </dgm:t>
    </dgm:pt>
    <dgm:pt modelId="{D8352526-FD4F-4731-80C4-57B94A62A57D}">
      <dgm:prSet/>
      <dgm:spPr>
        <a:solidFill>
          <a:schemeClr val="tx2"/>
        </a:solidFill>
        <a:ln>
          <a:solidFill>
            <a:schemeClr val="bg2"/>
          </a:solidFill>
        </a:ln>
      </dgm:spPr>
      <dgm:t>
        <a:bodyPr/>
        <a:lstStyle/>
        <a:p>
          <a:r>
            <a:rPr lang="en-US" b="1" dirty="0"/>
            <a:t>EXPERIMENT EVALUATION</a:t>
          </a:r>
          <a:endParaRPr lang="en-US" dirty="0"/>
        </a:p>
      </dgm:t>
    </dgm:pt>
    <dgm:pt modelId="{0A533504-E608-4ED0-B36A-E50DA2B1AED8}" type="parTrans" cxnId="{E82AE8CD-9D72-419F-A9B8-B1236C525EDF}">
      <dgm:prSet/>
      <dgm:spPr/>
      <dgm:t>
        <a:bodyPr/>
        <a:lstStyle/>
        <a:p>
          <a:endParaRPr lang="en-US"/>
        </a:p>
      </dgm:t>
    </dgm:pt>
    <dgm:pt modelId="{4F0C2B4B-B32B-407E-BFF5-E186531F3B31}" type="sibTrans" cxnId="{E82AE8CD-9D72-419F-A9B8-B1236C525EDF}">
      <dgm:prSet phldrT="04" phldr="0"/>
      <dgm:spPr/>
      <dgm:t>
        <a:bodyPr/>
        <a:lstStyle/>
        <a:p>
          <a:r>
            <a:rPr lang="en-US"/>
            <a:t>04</a:t>
          </a:r>
          <a:endParaRPr lang="en-US" dirty="0"/>
        </a:p>
      </dgm:t>
    </dgm:pt>
    <dgm:pt modelId="{05EAB096-F911-41D5-8C40-00435B350FEC}">
      <dgm:prSet/>
      <dgm:spPr>
        <a:solidFill>
          <a:schemeClr val="tx2"/>
        </a:solidFill>
        <a:ln>
          <a:solidFill>
            <a:schemeClr val="bg2"/>
          </a:solidFill>
        </a:ln>
      </dgm:spPr>
      <dgm:t>
        <a:bodyPr/>
        <a:lstStyle/>
        <a:p>
          <a:r>
            <a:rPr lang="en-US" b="1" noProof="0" dirty="0"/>
            <a:t>DISCUSSIONS, CONCLUSION &amp; FUTURE WORK</a:t>
          </a:r>
          <a:endParaRPr lang="en-US" noProof="0" dirty="0"/>
        </a:p>
      </dgm:t>
    </dgm:pt>
    <dgm:pt modelId="{C0A682D6-0A88-4882-BE69-948D47AE98D8}" type="parTrans" cxnId="{E852ED93-A383-45CC-A7DC-FEB80F76CFD3}">
      <dgm:prSet/>
      <dgm:spPr/>
      <dgm:t>
        <a:bodyPr/>
        <a:lstStyle/>
        <a:p>
          <a:endParaRPr lang="en-US"/>
        </a:p>
      </dgm:t>
    </dgm:pt>
    <dgm:pt modelId="{E66E4853-1B73-470B-8CB0-05E74AD5C9E9}" type="sibTrans" cxnId="{E852ED93-A383-45CC-A7DC-FEB80F76CFD3}">
      <dgm:prSet phldrT="05" phldr="0"/>
      <dgm:spPr/>
      <dgm:t>
        <a:bodyPr/>
        <a:lstStyle/>
        <a:p>
          <a:r>
            <a:rPr lang="en-US"/>
            <a:t>05</a:t>
          </a:r>
          <a:endParaRPr lang="en-US" dirty="0"/>
        </a:p>
      </dgm:t>
    </dgm:pt>
    <dgm:pt modelId="{FD322106-B14D-4621-8A19-F5864359EEBC}" type="pres">
      <dgm:prSet presAssocID="{80069002-A3D3-4FFA-95FC-9C536EC8A90D}" presName="Name0" presStyleCnt="0">
        <dgm:presLayoutVars>
          <dgm:animLvl val="lvl"/>
          <dgm:resizeHandles val="exact"/>
        </dgm:presLayoutVars>
      </dgm:prSet>
      <dgm:spPr/>
    </dgm:pt>
    <dgm:pt modelId="{B28FBCE2-E123-4B58-BE0F-649596F30496}" type="pres">
      <dgm:prSet presAssocID="{23DCFD9D-E5CA-4498-8C31-E7773B008D9B}" presName="compositeNode" presStyleCnt="0">
        <dgm:presLayoutVars>
          <dgm:bulletEnabled val="1"/>
        </dgm:presLayoutVars>
      </dgm:prSet>
      <dgm:spPr/>
    </dgm:pt>
    <dgm:pt modelId="{16785198-0BC1-4238-92BC-65E91F8AFB8B}" type="pres">
      <dgm:prSet presAssocID="{23DCFD9D-E5CA-4498-8C31-E7773B008D9B}" presName="bgRect" presStyleLbl="alignNode1" presStyleIdx="0" presStyleCnt="5"/>
      <dgm:spPr/>
    </dgm:pt>
    <dgm:pt modelId="{32393D81-F81F-4DFE-B734-04A16132243E}" type="pres">
      <dgm:prSet presAssocID="{B54D06E5-34E6-4D2D-B7D3-012793CE693A}" presName="sibTransNodeRect" presStyleLbl="alignNode1" presStyleIdx="0" presStyleCnt="5">
        <dgm:presLayoutVars>
          <dgm:chMax val="0"/>
          <dgm:bulletEnabled val="1"/>
        </dgm:presLayoutVars>
      </dgm:prSet>
      <dgm:spPr/>
    </dgm:pt>
    <dgm:pt modelId="{FEFF5A66-9C20-43E4-B686-3C012D9406AF}" type="pres">
      <dgm:prSet presAssocID="{23DCFD9D-E5CA-4498-8C31-E7773B008D9B}" presName="nodeRect" presStyleLbl="alignNode1" presStyleIdx="0" presStyleCnt="5">
        <dgm:presLayoutVars>
          <dgm:bulletEnabled val="1"/>
        </dgm:presLayoutVars>
      </dgm:prSet>
      <dgm:spPr/>
    </dgm:pt>
    <dgm:pt modelId="{84796B03-8D8B-4861-941E-1770A3DF3F50}" type="pres">
      <dgm:prSet presAssocID="{B54D06E5-34E6-4D2D-B7D3-012793CE693A}" presName="sibTrans" presStyleCnt="0"/>
      <dgm:spPr/>
    </dgm:pt>
    <dgm:pt modelId="{2C539CDC-0707-473A-870F-969EB57AA326}" type="pres">
      <dgm:prSet presAssocID="{25B74EB6-AC83-4DD6-9171-1EA0F7D99210}" presName="compositeNode" presStyleCnt="0">
        <dgm:presLayoutVars>
          <dgm:bulletEnabled val="1"/>
        </dgm:presLayoutVars>
      </dgm:prSet>
      <dgm:spPr/>
    </dgm:pt>
    <dgm:pt modelId="{90C8B7E4-8AA8-4334-B50D-D1ECADDCCF7B}" type="pres">
      <dgm:prSet presAssocID="{25B74EB6-AC83-4DD6-9171-1EA0F7D99210}" presName="bgRect" presStyleLbl="alignNode1" presStyleIdx="1" presStyleCnt="5"/>
      <dgm:spPr/>
    </dgm:pt>
    <dgm:pt modelId="{16E1F40D-19AB-45D6-A4BD-52BFA0169538}" type="pres">
      <dgm:prSet presAssocID="{1713FD35-8097-4AB1-9565-167582C36A7C}" presName="sibTransNodeRect" presStyleLbl="alignNode1" presStyleIdx="1" presStyleCnt="5">
        <dgm:presLayoutVars>
          <dgm:chMax val="0"/>
          <dgm:bulletEnabled val="1"/>
        </dgm:presLayoutVars>
      </dgm:prSet>
      <dgm:spPr/>
    </dgm:pt>
    <dgm:pt modelId="{722D3B37-390E-48EC-A08E-BE13442C4092}" type="pres">
      <dgm:prSet presAssocID="{25B74EB6-AC83-4DD6-9171-1EA0F7D99210}" presName="nodeRect" presStyleLbl="alignNode1" presStyleIdx="1" presStyleCnt="5">
        <dgm:presLayoutVars>
          <dgm:bulletEnabled val="1"/>
        </dgm:presLayoutVars>
      </dgm:prSet>
      <dgm:spPr/>
    </dgm:pt>
    <dgm:pt modelId="{1DF1C0DB-9A34-4DB8-AB2A-5389B4E6B326}" type="pres">
      <dgm:prSet presAssocID="{1713FD35-8097-4AB1-9565-167582C36A7C}" presName="sibTrans" presStyleCnt="0"/>
      <dgm:spPr/>
    </dgm:pt>
    <dgm:pt modelId="{12D24E9A-BD6F-43D0-BA06-2FE18917F2B1}" type="pres">
      <dgm:prSet presAssocID="{415378D8-C282-452E-984C-7934FC162C97}" presName="compositeNode" presStyleCnt="0">
        <dgm:presLayoutVars>
          <dgm:bulletEnabled val="1"/>
        </dgm:presLayoutVars>
      </dgm:prSet>
      <dgm:spPr/>
    </dgm:pt>
    <dgm:pt modelId="{D9CCDCE5-1547-41A9-A8F1-8B25F2BEDDAE}" type="pres">
      <dgm:prSet presAssocID="{415378D8-C282-452E-984C-7934FC162C97}" presName="bgRect" presStyleLbl="alignNode1" presStyleIdx="2" presStyleCnt="5"/>
      <dgm:spPr/>
    </dgm:pt>
    <dgm:pt modelId="{8F249B64-B104-4193-9581-17D8831CAA7F}" type="pres">
      <dgm:prSet presAssocID="{2F79172B-73B9-4DD8-8678-F0CA2D1DA3DD}" presName="sibTransNodeRect" presStyleLbl="alignNode1" presStyleIdx="2" presStyleCnt="5">
        <dgm:presLayoutVars>
          <dgm:chMax val="0"/>
          <dgm:bulletEnabled val="1"/>
        </dgm:presLayoutVars>
      </dgm:prSet>
      <dgm:spPr/>
    </dgm:pt>
    <dgm:pt modelId="{B7192888-0C88-4503-BFF0-68570459523A}" type="pres">
      <dgm:prSet presAssocID="{415378D8-C282-452E-984C-7934FC162C97}" presName="nodeRect" presStyleLbl="alignNode1" presStyleIdx="2" presStyleCnt="5">
        <dgm:presLayoutVars>
          <dgm:bulletEnabled val="1"/>
        </dgm:presLayoutVars>
      </dgm:prSet>
      <dgm:spPr/>
    </dgm:pt>
    <dgm:pt modelId="{E9A85751-9D55-42ED-BC76-A093D7968C50}" type="pres">
      <dgm:prSet presAssocID="{2F79172B-73B9-4DD8-8678-F0CA2D1DA3DD}" presName="sibTrans" presStyleCnt="0"/>
      <dgm:spPr/>
    </dgm:pt>
    <dgm:pt modelId="{9A152412-43EB-494F-BB10-3E544FE56CB8}" type="pres">
      <dgm:prSet presAssocID="{D8352526-FD4F-4731-80C4-57B94A62A57D}" presName="compositeNode" presStyleCnt="0">
        <dgm:presLayoutVars>
          <dgm:bulletEnabled val="1"/>
        </dgm:presLayoutVars>
      </dgm:prSet>
      <dgm:spPr/>
    </dgm:pt>
    <dgm:pt modelId="{20E0D0C4-7CF9-4F80-BD7F-FFA4B8242D8A}" type="pres">
      <dgm:prSet presAssocID="{D8352526-FD4F-4731-80C4-57B94A62A57D}" presName="bgRect" presStyleLbl="alignNode1" presStyleIdx="3" presStyleCnt="5"/>
      <dgm:spPr/>
    </dgm:pt>
    <dgm:pt modelId="{01352D7B-77BB-4877-9E87-F5EA70205C78}" type="pres">
      <dgm:prSet presAssocID="{4F0C2B4B-B32B-407E-BFF5-E186531F3B31}" presName="sibTransNodeRect" presStyleLbl="alignNode1" presStyleIdx="3" presStyleCnt="5">
        <dgm:presLayoutVars>
          <dgm:chMax val="0"/>
          <dgm:bulletEnabled val="1"/>
        </dgm:presLayoutVars>
      </dgm:prSet>
      <dgm:spPr/>
    </dgm:pt>
    <dgm:pt modelId="{1D8101C4-E792-407E-934D-F9FC9B75C56A}" type="pres">
      <dgm:prSet presAssocID="{D8352526-FD4F-4731-80C4-57B94A62A57D}" presName="nodeRect" presStyleLbl="alignNode1" presStyleIdx="3" presStyleCnt="5">
        <dgm:presLayoutVars>
          <dgm:bulletEnabled val="1"/>
        </dgm:presLayoutVars>
      </dgm:prSet>
      <dgm:spPr/>
    </dgm:pt>
    <dgm:pt modelId="{712FF37E-9261-4FFD-BBA5-65BCB26B2C62}" type="pres">
      <dgm:prSet presAssocID="{4F0C2B4B-B32B-407E-BFF5-E186531F3B31}" presName="sibTrans" presStyleCnt="0"/>
      <dgm:spPr/>
    </dgm:pt>
    <dgm:pt modelId="{677DFCF8-F00F-4E52-90E7-24E427DB94EA}" type="pres">
      <dgm:prSet presAssocID="{05EAB096-F911-41D5-8C40-00435B350FEC}" presName="compositeNode" presStyleCnt="0">
        <dgm:presLayoutVars>
          <dgm:bulletEnabled val="1"/>
        </dgm:presLayoutVars>
      </dgm:prSet>
      <dgm:spPr/>
    </dgm:pt>
    <dgm:pt modelId="{DE519ADB-82FB-479F-A0E3-08DE641EAF60}" type="pres">
      <dgm:prSet presAssocID="{05EAB096-F911-41D5-8C40-00435B350FEC}" presName="bgRect" presStyleLbl="alignNode1" presStyleIdx="4" presStyleCnt="5"/>
      <dgm:spPr/>
    </dgm:pt>
    <dgm:pt modelId="{DB7310E5-373D-4D19-A7E3-A24AD94C3AC6}" type="pres">
      <dgm:prSet presAssocID="{E66E4853-1B73-470B-8CB0-05E74AD5C9E9}" presName="sibTransNodeRect" presStyleLbl="alignNode1" presStyleIdx="4" presStyleCnt="5">
        <dgm:presLayoutVars>
          <dgm:chMax val="0"/>
          <dgm:bulletEnabled val="1"/>
        </dgm:presLayoutVars>
      </dgm:prSet>
      <dgm:spPr/>
    </dgm:pt>
    <dgm:pt modelId="{F21C4C07-F74D-4AAB-8019-238ACB82527A}" type="pres">
      <dgm:prSet presAssocID="{05EAB096-F911-41D5-8C40-00435B350FEC}" presName="nodeRect" presStyleLbl="alignNode1" presStyleIdx="4" presStyleCnt="5">
        <dgm:presLayoutVars>
          <dgm:bulletEnabled val="1"/>
        </dgm:presLayoutVars>
      </dgm:prSet>
      <dgm:spPr/>
    </dgm:pt>
  </dgm:ptLst>
  <dgm:cxnLst>
    <dgm:cxn modelId="{28065311-6556-4714-AA9D-0020E47C06BA}" type="presOf" srcId="{B54D06E5-34E6-4D2D-B7D3-012793CE693A}" destId="{32393D81-F81F-4DFE-B734-04A16132243E}" srcOrd="0" destOrd="0" presId="urn:microsoft.com/office/officeart/2016/7/layout/LinearBlockProcessNumbered"/>
    <dgm:cxn modelId="{24A54D17-0EEA-4746-BDDB-98A93CDF0BCD}" type="presOf" srcId="{4F0C2B4B-B32B-407E-BFF5-E186531F3B31}" destId="{01352D7B-77BB-4877-9E87-F5EA70205C78}" srcOrd="0" destOrd="0" presId="urn:microsoft.com/office/officeart/2016/7/layout/LinearBlockProcessNumbered"/>
    <dgm:cxn modelId="{0B931B21-E312-4945-BB46-2E71F06B9A0D}" type="presOf" srcId="{25B74EB6-AC83-4DD6-9171-1EA0F7D99210}" destId="{90C8B7E4-8AA8-4334-B50D-D1ECADDCCF7B}" srcOrd="0" destOrd="0" presId="urn:microsoft.com/office/officeart/2016/7/layout/LinearBlockProcessNumbered"/>
    <dgm:cxn modelId="{C0A71523-EE20-4DC1-BC88-E4DE591A56FE}" type="presOf" srcId="{23DCFD9D-E5CA-4498-8C31-E7773B008D9B}" destId="{16785198-0BC1-4238-92BC-65E91F8AFB8B}" srcOrd="0" destOrd="0" presId="urn:microsoft.com/office/officeart/2016/7/layout/LinearBlockProcessNumbered"/>
    <dgm:cxn modelId="{33FD573A-09AD-4FFC-BDCC-0705F9F1F728}" type="presOf" srcId="{2F79172B-73B9-4DD8-8678-F0CA2D1DA3DD}" destId="{8F249B64-B104-4193-9581-17D8831CAA7F}" srcOrd="0" destOrd="0" presId="urn:microsoft.com/office/officeart/2016/7/layout/LinearBlockProcessNumbered"/>
    <dgm:cxn modelId="{1E60FB5D-6D70-40CF-A69B-5341024852FB}" srcId="{80069002-A3D3-4FFA-95FC-9C536EC8A90D}" destId="{23DCFD9D-E5CA-4498-8C31-E7773B008D9B}" srcOrd="0" destOrd="0" parTransId="{C19EBB7A-4284-4E4F-8AA4-A23D7CE0B125}" sibTransId="{B54D06E5-34E6-4D2D-B7D3-012793CE693A}"/>
    <dgm:cxn modelId="{40E84161-2621-44AE-8820-079CBDD33375}" srcId="{80069002-A3D3-4FFA-95FC-9C536EC8A90D}" destId="{25B74EB6-AC83-4DD6-9171-1EA0F7D99210}" srcOrd="1" destOrd="0" parTransId="{5654DE89-ED8C-4DDD-8EB8-944C8B0DE03C}" sibTransId="{1713FD35-8097-4AB1-9565-167582C36A7C}"/>
    <dgm:cxn modelId="{9366B042-11CD-43D6-8239-D86F8EC64A7C}" type="presOf" srcId="{05EAB096-F911-41D5-8C40-00435B350FEC}" destId="{F21C4C07-F74D-4AAB-8019-238ACB82527A}" srcOrd="1" destOrd="0" presId="urn:microsoft.com/office/officeart/2016/7/layout/LinearBlockProcessNumbered"/>
    <dgm:cxn modelId="{61C9884B-E0BD-42C9-AF96-56187EB9B648}" type="presOf" srcId="{E66E4853-1B73-470B-8CB0-05E74AD5C9E9}" destId="{DB7310E5-373D-4D19-A7E3-A24AD94C3AC6}" srcOrd="0" destOrd="0" presId="urn:microsoft.com/office/officeart/2016/7/layout/LinearBlockProcessNumbered"/>
    <dgm:cxn modelId="{321CB685-269E-434E-A1CD-CB272C1B26C7}" srcId="{80069002-A3D3-4FFA-95FC-9C536EC8A90D}" destId="{415378D8-C282-452E-984C-7934FC162C97}" srcOrd="2" destOrd="0" parTransId="{E725FE49-79E3-492F-86BF-32364336A490}" sibTransId="{2F79172B-73B9-4DD8-8678-F0CA2D1DA3DD}"/>
    <dgm:cxn modelId="{D4662187-647A-40FD-AB28-A5443BAE0F01}" type="presOf" srcId="{23DCFD9D-E5CA-4498-8C31-E7773B008D9B}" destId="{FEFF5A66-9C20-43E4-B686-3C012D9406AF}" srcOrd="1" destOrd="0" presId="urn:microsoft.com/office/officeart/2016/7/layout/LinearBlockProcessNumbered"/>
    <dgm:cxn modelId="{E852ED93-A383-45CC-A7DC-FEB80F76CFD3}" srcId="{80069002-A3D3-4FFA-95FC-9C536EC8A90D}" destId="{05EAB096-F911-41D5-8C40-00435B350FEC}" srcOrd="4" destOrd="0" parTransId="{C0A682D6-0A88-4882-BE69-948D47AE98D8}" sibTransId="{E66E4853-1B73-470B-8CB0-05E74AD5C9E9}"/>
    <dgm:cxn modelId="{011F789D-C159-45AF-9A5D-A3648E2D3D35}" type="presOf" srcId="{415378D8-C282-452E-984C-7934FC162C97}" destId="{B7192888-0C88-4503-BFF0-68570459523A}" srcOrd="1" destOrd="0" presId="urn:microsoft.com/office/officeart/2016/7/layout/LinearBlockProcessNumbered"/>
    <dgm:cxn modelId="{AF4CF9A5-8A6D-4E26-BC8F-0DC24B9B8621}" type="presOf" srcId="{25B74EB6-AC83-4DD6-9171-1EA0F7D99210}" destId="{722D3B37-390E-48EC-A08E-BE13442C4092}" srcOrd="1" destOrd="0" presId="urn:microsoft.com/office/officeart/2016/7/layout/LinearBlockProcessNumbered"/>
    <dgm:cxn modelId="{D0FD17A7-5216-48F9-955D-6ED38DB44C8D}" type="presOf" srcId="{1713FD35-8097-4AB1-9565-167582C36A7C}" destId="{16E1F40D-19AB-45D6-A4BD-52BFA0169538}" srcOrd="0" destOrd="0" presId="urn:microsoft.com/office/officeart/2016/7/layout/LinearBlockProcessNumbered"/>
    <dgm:cxn modelId="{84DA49A8-CF37-4456-8985-128BD6F2A77E}" type="presOf" srcId="{415378D8-C282-452E-984C-7934FC162C97}" destId="{D9CCDCE5-1547-41A9-A8F1-8B25F2BEDDAE}" srcOrd="0" destOrd="0" presId="urn:microsoft.com/office/officeart/2016/7/layout/LinearBlockProcessNumbered"/>
    <dgm:cxn modelId="{258518AE-B90F-4781-BBA2-9B0526949D22}" type="presOf" srcId="{80069002-A3D3-4FFA-95FC-9C536EC8A90D}" destId="{FD322106-B14D-4621-8A19-F5864359EEBC}" srcOrd="0" destOrd="0" presId="urn:microsoft.com/office/officeart/2016/7/layout/LinearBlockProcessNumbered"/>
    <dgm:cxn modelId="{E82AE8CD-9D72-419F-A9B8-B1236C525EDF}" srcId="{80069002-A3D3-4FFA-95FC-9C536EC8A90D}" destId="{D8352526-FD4F-4731-80C4-57B94A62A57D}" srcOrd="3" destOrd="0" parTransId="{0A533504-E608-4ED0-B36A-E50DA2B1AED8}" sibTransId="{4F0C2B4B-B32B-407E-BFF5-E186531F3B31}"/>
    <dgm:cxn modelId="{FA4F6FD1-99FC-48EA-9974-4038C1519606}" type="presOf" srcId="{D8352526-FD4F-4731-80C4-57B94A62A57D}" destId="{1D8101C4-E792-407E-934D-F9FC9B75C56A}" srcOrd="1" destOrd="0" presId="urn:microsoft.com/office/officeart/2016/7/layout/LinearBlockProcessNumbered"/>
    <dgm:cxn modelId="{FB426DD5-7159-4B74-BC10-91A334CB9A16}" type="presOf" srcId="{05EAB096-F911-41D5-8C40-00435B350FEC}" destId="{DE519ADB-82FB-479F-A0E3-08DE641EAF60}" srcOrd="0" destOrd="0" presId="urn:microsoft.com/office/officeart/2016/7/layout/LinearBlockProcessNumbered"/>
    <dgm:cxn modelId="{220F0BEC-CB3D-4B63-9BA0-02613C35E042}" type="presOf" srcId="{D8352526-FD4F-4731-80C4-57B94A62A57D}" destId="{20E0D0C4-7CF9-4F80-BD7F-FFA4B8242D8A}" srcOrd="0" destOrd="0" presId="urn:microsoft.com/office/officeart/2016/7/layout/LinearBlockProcessNumbered"/>
    <dgm:cxn modelId="{94DD781E-B9C6-4246-81E6-B5DFE91FC57E}" type="presParOf" srcId="{FD322106-B14D-4621-8A19-F5864359EEBC}" destId="{B28FBCE2-E123-4B58-BE0F-649596F30496}" srcOrd="0" destOrd="0" presId="urn:microsoft.com/office/officeart/2016/7/layout/LinearBlockProcessNumbered"/>
    <dgm:cxn modelId="{285327E7-797F-4CB6-86ED-1B4EA932C61F}" type="presParOf" srcId="{B28FBCE2-E123-4B58-BE0F-649596F30496}" destId="{16785198-0BC1-4238-92BC-65E91F8AFB8B}" srcOrd="0" destOrd="0" presId="urn:microsoft.com/office/officeart/2016/7/layout/LinearBlockProcessNumbered"/>
    <dgm:cxn modelId="{E914D9F5-2343-4EAB-B14A-1FDE5B684816}" type="presParOf" srcId="{B28FBCE2-E123-4B58-BE0F-649596F30496}" destId="{32393D81-F81F-4DFE-B734-04A16132243E}" srcOrd="1" destOrd="0" presId="urn:microsoft.com/office/officeart/2016/7/layout/LinearBlockProcessNumbered"/>
    <dgm:cxn modelId="{87094CCD-FED4-46EF-942A-7DD0CDCAC290}" type="presParOf" srcId="{B28FBCE2-E123-4B58-BE0F-649596F30496}" destId="{FEFF5A66-9C20-43E4-B686-3C012D9406AF}" srcOrd="2" destOrd="0" presId="urn:microsoft.com/office/officeart/2016/7/layout/LinearBlockProcessNumbered"/>
    <dgm:cxn modelId="{559683B8-1DC8-426C-9CC2-BBC320699D24}" type="presParOf" srcId="{FD322106-B14D-4621-8A19-F5864359EEBC}" destId="{84796B03-8D8B-4861-941E-1770A3DF3F50}" srcOrd="1" destOrd="0" presId="urn:microsoft.com/office/officeart/2016/7/layout/LinearBlockProcessNumbered"/>
    <dgm:cxn modelId="{5B77C361-9E43-40A1-B2C6-7E53A31186EF}" type="presParOf" srcId="{FD322106-B14D-4621-8A19-F5864359EEBC}" destId="{2C539CDC-0707-473A-870F-969EB57AA326}" srcOrd="2" destOrd="0" presId="urn:microsoft.com/office/officeart/2016/7/layout/LinearBlockProcessNumbered"/>
    <dgm:cxn modelId="{8713708F-3CBC-45EC-98C0-215C8B06AC76}" type="presParOf" srcId="{2C539CDC-0707-473A-870F-969EB57AA326}" destId="{90C8B7E4-8AA8-4334-B50D-D1ECADDCCF7B}" srcOrd="0" destOrd="0" presId="urn:microsoft.com/office/officeart/2016/7/layout/LinearBlockProcessNumbered"/>
    <dgm:cxn modelId="{38B0E01F-0F60-410E-BFE0-C3F62E0C2F96}" type="presParOf" srcId="{2C539CDC-0707-473A-870F-969EB57AA326}" destId="{16E1F40D-19AB-45D6-A4BD-52BFA0169538}" srcOrd="1" destOrd="0" presId="urn:microsoft.com/office/officeart/2016/7/layout/LinearBlockProcessNumbered"/>
    <dgm:cxn modelId="{89B83826-FF91-4CDC-9DA1-C7B47CCE069B}" type="presParOf" srcId="{2C539CDC-0707-473A-870F-969EB57AA326}" destId="{722D3B37-390E-48EC-A08E-BE13442C4092}" srcOrd="2" destOrd="0" presId="urn:microsoft.com/office/officeart/2016/7/layout/LinearBlockProcessNumbered"/>
    <dgm:cxn modelId="{EE78E2E9-3930-404E-8ED4-E326591E73C8}" type="presParOf" srcId="{FD322106-B14D-4621-8A19-F5864359EEBC}" destId="{1DF1C0DB-9A34-4DB8-AB2A-5389B4E6B326}" srcOrd="3" destOrd="0" presId="urn:microsoft.com/office/officeart/2016/7/layout/LinearBlockProcessNumbered"/>
    <dgm:cxn modelId="{7F24E866-E3F1-4DF2-9BA8-F213BFD7E30C}" type="presParOf" srcId="{FD322106-B14D-4621-8A19-F5864359EEBC}" destId="{12D24E9A-BD6F-43D0-BA06-2FE18917F2B1}" srcOrd="4" destOrd="0" presId="urn:microsoft.com/office/officeart/2016/7/layout/LinearBlockProcessNumbered"/>
    <dgm:cxn modelId="{383AAABF-D0B3-4F0C-81D0-5E4164112E82}" type="presParOf" srcId="{12D24E9A-BD6F-43D0-BA06-2FE18917F2B1}" destId="{D9CCDCE5-1547-41A9-A8F1-8B25F2BEDDAE}" srcOrd="0" destOrd="0" presId="urn:microsoft.com/office/officeart/2016/7/layout/LinearBlockProcessNumbered"/>
    <dgm:cxn modelId="{B9005419-D2E4-4898-8115-BFEF0B356344}" type="presParOf" srcId="{12D24E9A-BD6F-43D0-BA06-2FE18917F2B1}" destId="{8F249B64-B104-4193-9581-17D8831CAA7F}" srcOrd="1" destOrd="0" presId="urn:microsoft.com/office/officeart/2016/7/layout/LinearBlockProcessNumbered"/>
    <dgm:cxn modelId="{30ADE32D-170E-4BB5-BDC6-36BD7F3F7FC4}" type="presParOf" srcId="{12D24E9A-BD6F-43D0-BA06-2FE18917F2B1}" destId="{B7192888-0C88-4503-BFF0-68570459523A}" srcOrd="2" destOrd="0" presId="urn:microsoft.com/office/officeart/2016/7/layout/LinearBlockProcessNumbered"/>
    <dgm:cxn modelId="{4DEF51B3-546B-443A-910A-B95313FD79DB}" type="presParOf" srcId="{FD322106-B14D-4621-8A19-F5864359EEBC}" destId="{E9A85751-9D55-42ED-BC76-A093D7968C50}" srcOrd="5" destOrd="0" presId="urn:microsoft.com/office/officeart/2016/7/layout/LinearBlockProcessNumbered"/>
    <dgm:cxn modelId="{FA26DFF9-C248-4FA3-B838-09AA15BCB51D}" type="presParOf" srcId="{FD322106-B14D-4621-8A19-F5864359EEBC}" destId="{9A152412-43EB-494F-BB10-3E544FE56CB8}" srcOrd="6" destOrd="0" presId="urn:microsoft.com/office/officeart/2016/7/layout/LinearBlockProcessNumbered"/>
    <dgm:cxn modelId="{E8C88F8F-2F49-46AB-AD49-361CB49E6F93}" type="presParOf" srcId="{9A152412-43EB-494F-BB10-3E544FE56CB8}" destId="{20E0D0C4-7CF9-4F80-BD7F-FFA4B8242D8A}" srcOrd="0" destOrd="0" presId="urn:microsoft.com/office/officeart/2016/7/layout/LinearBlockProcessNumbered"/>
    <dgm:cxn modelId="{855EE10B-3D57-4D78-88D0-32D90A0D2C9B}" type="presParOf" srcId="{9A152412-43EB-494F-BB10-3E544FE56CB8}" destId="{01352D7B-77BB-4877-9E87-F5EA70205C78}" srcOrd="1" destOrd="0" presId="urn:microsoft.com/office/officeart/2016/7/layout/LinearBlockProcessNumbered"/>
    <dgm:cxn modelId="{C4070981-A488-418F-9239-07E9089C02C2}" type="presParOf" srcId="{9A152412-43EB-494F-BB10-3E544FE56CB8}" destId="{1D8101C4-E792-407E-934D-F9FC9B75C56A}" srcOrd="2" destOrd="0" presId="urn:microsoft.com/office/officeart/2016/7/layout/LinearBlockProcessNumbered"/>
    <dgm:cxn modelId="{7C209BD3-5462-4844-9ADC-44E3FDE1B68B}" type="presParOf" srcId="{FD322106-B14D-4621-8A19-F5864359EEBC}" destId="{712FF37E-9261-4FFD-BBA5-65BCB26B2C62}" srcOrd="7" destOrd="0" presId="urn:microsoft.com/office/officeart/2016/7/layout/LinearBlockProcessNumbered"/>
    <dgm:cxn modelId="{4A7A8D16-8103-42EE-9F47-5EE60B8215DC}" type="presParOf" srcId="{FD322106-B14D-4621-8A19-F5864359EEBC}" destId="{677DFCF8-F00F-4E52-90E7-24E427DB94EA}" srcOrd="8" destOrd="0" presId="urn:microsoft.com/office/officeart/2016/7/layout/LinearBlockProcessNumbered"/>
    <dgm:cxn modelId="{685A8719-4E74-442E-BF49-4E8CB0C74FD4}" type="presParOf" srcId="{677DFCF8-F00F-4E52-90E7-24E427DB94EA}" destId="{DE519ADB-82FB-479F-A0E3-08DE641EAF60}" srcOrd="0" destOrd="0" presId="urn:microsoft.com/office/officeart/2016/7/layout/LinearBlockProcessNumbered"/>
    <dgm:cxn modelId="{7690E9DD-2BCE-4733-BDFD-4CEAEB673D1D}" type="presParOf" srcId="{677DFCF8-F00F-4E52-90E7-24E427DB94EA}" destId="{DB7310E5-373D-4D19-A7E3-A24AD94C3AC6}" srcOrd="1" destOrd="0" presId="urn:microsoft.com/office/officeart/2016/7/layout/LinearBlockProcessNumbered"/>
    <dgm:cxn modelId="{1E16978A-FD27-4C05-973C-0CDEEFA4F53B}" type="presParOf" srcId="{677DFCF8-F00F-4E52-90E7-24E427DB94EA}" destId="{F21C4C07-F74D-4AAB-8019-238ACB82527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069002-A3D3-4FFA-95FC-9C536EC8A90D}" type="doc">
      <dgm:prSet loTypeId="urn:microsoft.com/office/officeart/2016/7/layout/LinearBlockProcessNumbered" loCatId="process" qsTypeId="urn:microsoft.com/office/officeart/2005/8/quickstyle/simple5" qsCatId="simple" csTypeId="urn:microsoft.com/office/officeart/2005/8/colors/accent6_2" csCatId="accent6" phldr="1"/>
      <dgm:spPr/>
      <dgm:t>
        <a:bodyPr/>
        <a:lstStyle/>
        <a:p>
          <a:endParaRPr lang="en-US"/>
        </a:p>
      </dgm:t>
    </dgm:pt>
    <dgm:pt modelId="{23DCFD9D-E5CA-4498-8C31-E7773B008D9B}">
      <dgm:prSet/>
      <dgm:spPr>
        <a:solidFill>
          <a:schemeClr val="tx2"/>
        </a:solidFill>
        <a:ln>
          <a:solidFill>
            <a:schemeClr val="bg2"/>
          </a:solidFill>
        </a:ln>
      </dgm:spPr>
      <dgm:t>
        <a:bodyPr/>
        <a:lstStyle/>
        <a:p>
          <a:r>
            <a:rPr lang="en-US" b="1" noProof="0" dirty="0"/>
            <a:t>INTRODUCTION</a:t>
          </a:r>
        </a:p>
      </dgm:t>
    </dgm:pt>
    <dgm:pt modelId="{C19EBB7A-4284-4E4F-8AA4-A23D7CE0B125}" type="parTrans" cxnId="{1E60FB5D-6D70-40CF-A69B-5341024852FB}">
      <dgm:prSet/>
      <dgm:spPr/>
      <dgm:t>
        <a:bodyPr/>
        <a:lstStyle/>
        <a:p>
          <a:endParaRPr lang="en-US"/>
        </a:p>
      </dgm:t>
    </dgm:pt>
    <dgm:pt modelId="{B54D06E5-34E6-4D2D-B7D3-012793CE693A}" type="sibTrans" cxnId="{1E60FB5D-6D70-40CF-A69B-5341024852FB}">
      <dgm:prSet phldrT="01" phldr="0"/>
      <dgm:spPr/>
      <dgm:t>
        <a:bodyPr/>
        <a:lstStyle/>
        <a:p>
          <a:r>
            <a:rPr lang="en-US"/>
            <a:t>01</a:t>
          </a:r>
          <a:endParaRPr lang="en-US" dirty="0"/>
        </a:p>
      </dgm:t>
    </dgm:pt>
    <dgm:pt modelId="{25B74EB6-AC83-4DD6-9171-1EA0F7D99210}">
      <dgm:prSet/>
      <dgm:spPr>
        <a:solidFill>
          <a:schemeClr val="tx2"/>
        </a:solidFill>
        <a:ln>
          <a:solidFill>
            <a:schemeClr val="bg2"/>
          </a:solidFill>
        </a:ln>
      </dgm:spPr>
      <dgm:t>
        <a:bodyPr/>
        <a:lstStyle/>
        <a:p>
          <a:r>
            <a:rPr lang="en-US" b="1" noProof="0" dirty="0"/>
            <a:t>BACKGROUND THEORY</a:t>
          </a:r>
          <a:endParaRPr lang="en-US" noProof="0" dirty="0"/>
        </a:p>
      </dgm:t>
    </dgm:pt>
    <dgm:pt modelId="{5654DE89-ED8C-4DDD-8EB8-944C8B0DE03C}" type="parTrans" cxnId="{40E84161-2621-44AE-8820-079CBDD33375}">
      <dgm:prSet/>
      <dgm:spPr/>
      <dgm:t>
        <a:bodyPr/>
        <a:lstStyle/>
        <a:p>
          <a:endParaRPr lang="en-US"/>
        </a:p>
      </dgm:t>
    </dgm:pt>
    <dgm:pt modelId="{1713FD35-8097-4AB1-9565-167582C36A7C}" type="sibTrans" cxnId="{40E84161-2621-44AE-8820-079CBDD33375}">
      <dgm:prSet phldrT="02" phldr="0"/>
      <dgm:spPr/>
      <dgm:t>
        <a:bodyPr/>
        <a:lstStyle/>
        <a:p>
          <a:r>
            <a:rPr lang="en-US"/>
            <a:t>02</a:t>
          </a:r>
        </a:p>
      </dgm:t>
    </dgm:pt>
    <dgm:pt modelId="{415378D8-C282-452E-984C-7934FC162C97}">
      <dgm:prSet/>
      <dgm:spPr>
        <a:solidFill>
          <a:schemeClr val="tx2"/>
        </a:solidFill>
        <a:ln>
          <a:solidFill>
            <a:schemeClr val="bg2"/>
          </a:solidFill>
        </a:ln>
      </dgm:spPr>
      <dgm:t>
        <a:bodyPr/>
        <a:lstStyle/>
        <a:p>
          <a:r>
            <a:rPr lang="en-US" b="1" noProof="0" dirty="0"/>
            <a:t>METHODOLOGY</a:t>
          </a:r>
          <a:endParaRPr lang="en-US" noProof="0" dirty="0"/>
        </a:p>
      </dgm:t>
    </dgm:pt>
    <dgm:pt modelId="{E725FE49-79E3-492F-86BF-32364336A490}" type="parTrans" cxnId="{321CB685-269E-434E-A1CD-CB272C1B26C7}">
      <dgm:prSet/>
      <dgm:spPr/>
      <dgm:t>
        <a:bodyPr/>
        <a:lstStyle/>
        <a:p>
          <a:endParaRPr lang="en-US"/>
        </a:p>
      </dgm:t>
    </dgm:pt>
    <dgm:pt modelId="{2F79172B-73B9-4DD8-8678-F0CA2D1DA3DD}" type="sibTrans" cxnId="{321CB685-269E-434E-A1CD-CB272C1B26C7}">
      <dgm:prSet phldrT="03" phldr="0"/>
      <dgm:spPr/>
      <dgm:t>
        <a:bodyPr/>
        <a:lstStyle/>
        <a:p>
          <a:r>
            <a:rPr lang="en-US"/>
            <a:t>03</a:t>
          </a:r>
        </a:p>
      </dgm:t>
    </dgm:pt>
    <dgm:pt modelId="{D8352526-FD4F-4731-80C4-57B94A62A57D}">
      <dgm:prSet/>
      <dgm:spPr>
        <a:solidFill>
          <a:schemeClr val="tx2">
            <a:lumMod val="75000"/>
            <a:lumOff val="25000"/>
          </a:schemeClr>
        </a:solidFill>
        <a:ln>
          <a:solidFill>
            <a:schemeClr val="bg2"/>
          </a:solidFill>
        </a:ln>
      </dgm:spPr>
      <dgm:t>
        <a:bodyPr/>
        <a:lstStyle/>
        <a:p>
          <a:r>
            <a:rPr lang="en-US" b="1" dirty="0"/>
            <a:t>EXPERIMENT EVALUATION</a:t>
          </a:r>
          <a:endParaRPr lang="en-US" dirty="0"/>
        </a:p>
      </dgm:t>
    </dgm:pt>
    <dgm:pt modelId="{0A533504-E608-4ED0-B36A-E50DA2B1AED8}" type="parTrans" cxnId="{E82AE8CD-9D72-419F-A9B8-B1236C525EDF}">
      <dgm:prSet/>
      <dgm:spPr/>
      <dgm:t>
        <a:bodyPr/>
        <a:lstStyle/>
        <a:p>
          <a:endParaRPr lang="en-US"/>
        </a:p>
      </dgm:t>
    </dgm:pt>
    <dgm:pt modelId="{4F0C2B4B-B32B-407E-BFF5-E186531F3B31}" type="sibTrans" cxnId="{E82AE8CD-9D72-419F-A9B8-B1236C525EDF}">
      <dgm:prSet phldrT="04" phldr="0"/>
      <dgm:spPr/>
      <dgm:t>
        <a:bodyPr/>
        <a:lstStyle/>
        <a:p>
          <a:r>
            <a:rPr lang="en-US"/>
            <a:t>04</a:t>
          </a:r>
          <a:endParaRPr lang="en-US" dirty="0"/>
        </a:p>
      </dgm:t>
    </dgm:pt>
    <dgm:pt modelId="{05EAB096-F911-41D5-8C40-00435B350FEC}">
      <dgm:prSet/>
      <dgm:spPr>
        <a:solidFill>
          <a:schemeClr val="tx2"/>
        </a:solidFill>
        <a:ln>
          <a:solidFill>
            <a:schemeClr val="bg2"/>
          </a:solidFill>
        </a:ln>
      </dgm:spPr>
      <dgm:t>
        <a:bodyPr/>
        <a:lstStyle/>
        <a:p>
          <a:r>
            <a:rPr lang="en-US" b="1" noProof="0" dirty="0"/>
            <a:t>DISCUSSIONS, CONCLUSION &amp; FUTURE WORK</a:t>
          </a:r>
          <a:endParaRPr lang="en-US" noProof="0" dirty="0"/>
        </a:p>
      </dgm:t>
    </dgm:pt>
    <dgm:pt modelId="{C0A682D6-0A88-4882-BE69-948D47AE98D8}" type="parTrans" cxnId="{E852ED93-A383-45CC-A7DC-FEB80F76CFD3}">
      <dgm:prSet/>
      <dgm:spPr/>
      <dgm:t>
        <a:bodyPr/>
        <a:lstStyle/>
        <a:p>
          <a:endParaRPr lang="en-US"/>
        </a:p>
      </dgm:t>
    </dgm:pt>
    <dgm:pt modelId="{E66E4853-1B73-470B-8CB0-05E74AD5C9E9}" type="sibTrans" cxnId="{E852ED93-A383-45CC-A7DC-FEB80F76CFD3}">
      <dgm:prSet phldrT="05" phldr="0"/>
      <dgm:spPr/>
      <dgm:t>
        <a:bodyPr/>
        <a:lstStyle/>
        <a:p>
          <a:r>
            <a:rPr lang="en-US"/>
            <a:t>05</a:t>
          </a:r>
          <a:endParaRPr lang="en-US" dirty="0"/>
        </a:p>
      </dgm:t>
    </dgm:pt>
    <dgm:pt modelId="{FD322106-B14D-4621-8A19-F5864359EEBC}" type="pres">
      <dgm:prSet presAssocID="{80069002-A3D3-4FFA-95FC-9C536EC8A90D}" presName="Name0" presStyleCnt="0">
        <dgm:presLayoutVars>
          <dgm:animLvl val="lvl"/>
          <dgm:resizeHandles val="exact"/>
        </dgm:presLayoutVars>
      </dgm:prSet>
      <dgm:spPr/>
    </dgm:pt>
    <dgm:pt modelId="{B28FBCE2-E123-4B58-BE0F-649596F30496}" type="pres">
      <dgm:prSet presAssocID="{23DCFD9D-E5CA-4498-8C31-E7773B008D9B}" presName="compositeNode" presStyleCnt="0">
        <dgm:presLayoutVars>
          <dgm:bulletEnabled val="1"/>
        </dgm:presLayoutVars>
      </dgm:prSet>
      <dgm:spPr/>
    </dgm:pt>
    <dgm:pt modelId="{16785198-0BC1-4238-92BC-65E91F8AFB8B}" type="pres">
      <dgm:prSet presAssocID="{23DCFD9D-E5CA-4498-8C31-E7773B008D9B}" presName="bgRect" presStyleLbl="alignNode1" presStyleIdx="0" presStyleCnt="5"/>
      <dgm:spPr/>
    </dgm:pt>
    <dgm:pt modelId="{32393D81-F81F-4DFE-B734-04A16132243E}" type="pres">
      <dgm:prSet presAssocID="{B54D06E5-34E6-4D2D-B7D3-012793CE693A}" presName="sibTransNodeRect" presStyleLbl="alignNode1" presStyleIdx="0" presStyleCnt="5">
        <dgm:presLayoutVars>
          <dgm:chMax val="0"/>
          <dgm:bulletEnabled val="1"/>
        </dgm:presLayoutVars>
      </dgm:prSet>
      <dgm:spPr/>
    </dgm:pt>
    <dgm:pt modelId="{FEFF5A66-9C20-43E4-B686-3C012D9406AF}" type="pres">
      <dgm:prSet presAssocID="{23DCFD9D-E5CA-4498-8C31-E7773B008D9B}" presName="nodeRect" presStyleLbl="alignNode1" presStyleIdx="0" presStyleCnt="5">
        <dgm:presLayoutVars>
          <dgm:bulletEnabled val="1"/>
        </dgm:presLayoutVars>
      </dgm:prSet>
      <dgm:spPr/>
    </dgm:pt>
    <dgm:pt modelId="{84796B03-8D8B-4861-941E-1770A3DF3F50}" type="pres">
      <dgm:prSet presAssocID="{B54D06E5-34E6-4D2D-B7D3-012793CE693A}" presName="sibTrans" presStyleCnt="0"/>
      <dgm:spPr/>
    </dgm:pt>
    <dgm:pt modelId="{2C539CDC-0707-473A-870F-969EB57AA326}" type="pres">
      <dgm:prSet presAssocID="{25B74EB6-AC83-4DD6-9171-1EA0F7D99210}" presName="compositeNode" presStyleCnt="0">
        <dgm:presLayoutVars>
          <dgm:bulletEnabled val="1"/>
        </dgm:presLayoutVars>
      </dgm:prSet>
      <dgm:spPr/>
    </dgm:pt>
    <dgm:pt modelId="{90C8B7E4-8AA8-4334-B50D-D1ECADDCCF7B}" type="pres">
      <dgm:prSet presAssocID="{25B74EB6-AC83-4DD6-9171-1EA0F7D99210}" presName="bgRect" presStyleLbl="alignNode1" presStyleIdx="1" presStyleCnt="5"/>
      <dgm:spPr/>
    </dgm:pt>
    <dgm:pt modelId="{16E1F40D-19AB-45D6-A4BD-52BFA0169538}" type="pres">
      <dgm:prSet presAssocID="{1713FD35-8097-4AB1-9565-167582C36A7C}" presName="sibTransNodeRect" presStyleLbl="alignNode1" presStyleIdx="1" presStyleCnt="5">
        <dgm:presLayoutVars>
          <dgm:chMax val="0"/>
          <dgm:bulletEnabled val="1"/>
        </dgm:presLayoutVars>
      </dgm:prSet>
      <dgm:spPr/>
    </dgm:pt>
    <dgm:pt modelId="{722D3B37-390E-48EC-A08E-BE13442C4092}" type="pres">
      <dgm:prSet presAssocID="{25B74EB6-AC83-4DD6-9171-1EA0F7D99210}" presName="nodeRect" presStyleLbl="alignNode1" presStyleIdx="1" presStyleCnt="5">
        <dgm:presLayoutVars>
          <dgm:bulletEnabled val="1"/>
        </dgm:presLayoutVars>
      </dgm:prSet>
      <dgm:spPr/>
    </dgm:pt>
    <dgm:pt modelId="{1DF1C0DB-9A34-4DB8-AB2A-5389B4E6B326}" type="pres">
      <dgm:prSet presAssocID="{1713FD35-8097-4AB1-9565-167582C36A7C}" presName="sibTrans" presStyleCnt="0"/>
      <dgm:spPr/>
    </dgm:pt>
    <dgm:pt modelId="{12D24E9A-BD6F-43D0-BA06-2FE18917F2B1}" type="pres">
      <dgm:prSet presAssocID="{415378D8-C282-452E-984C-7934FC162C97}" presName="compositeNode" presStyleCnt="0">
        <dgm:presLayoutVars>
          <dgm:bulletEnabled val="1"/>
        </dgm:presLayoutVars>
      </dgm:prSet>
      <dgm:spPr/>
    </dgm:pt>
    <dgm:pt modelId="{D9CCDCE5-1547-41A9-A8F1-8B25F2BEDDAE}" type="pres">
      <dgm:prSet presAssocID="{415378D8-C282-452E-984C-7934FC162C97}" presName="bgRect" presStyleLbl="alignNode1" presStyleIdx="2" presStyleCnt="5"/>
      <dgm:spPr/>
    </dgm:pt>
    <dgm:pt modelId="{8F249B64-B104-4193-9581-17D8831CAA7F}" type="pres">
      <dgm:prSet presAssocID="{2F79172B-73B9-4DD8-8678-F0CA2D1DA3DD}" presName="sibTransNodeRect" presStyleLbl="alignNode1" presStyleIdx="2" presStyleCnt="5">
        <dgm:presLayoutVars>
          <dgm:chMax val="0"/>
          <dgm:bulletEnabled val="1"/>
        </dgm:presLayoutVars>
      </dgm:prSet>
      <dgm:spPr/>
    </dgm:pt>
    <dgm:pt modelId="{B7192888-0C88-4503-BFF0-68570459523A}" type="pres">
      <dgm:prSet presAssocID="{415378D8-C282-452E-984C-7934FC162C97}" presName="nodeRect" presStyleLbl="alignNode1" presStyleIdx="2" presStyleCnt="5">
        <dgm:presLayoutVars>
          <dgm:bulletEnabled val="1"/>
        </dgm:presLayoutVars>
      </dgm:prSet>
      <dgm:spPr/>
    </dgm:pt>
    <dgm:pt modelId="{E9A85751-9D55-42ED-BC76-A093D7968C50}" type="pres">
      <dgm:prSet presAssocID="{2F79172B-73B9-4DD8-8678-F0CA2D1DA3DD}" presName="sibTrans" presStyleCnt="0"/>
      <dgm:spPr/>
    </dgm:pt>
    <dgm:pt modelId="{9A152412-43EB-494F-BB10-3E544FE56CB8}" type="pres">
      <dgm:prSet presAssocID="{D8352526-FD4F-4731-80C4-57B94A62A57D}" presName="compositeNode" presStyleCnt="0">
        <dgm:presLayoutVars>
          <dgm:bulletEnabled val="1"/>
        </dgm:presLayoutVars>
      </dgm:prSet>
      <dgm:spPr/>
    </dgm:pt>
    <dgm:pt modelId="{20E0D0C4-7CF9-4F80-BD7F-FFA4B8242D8A}" type="pres">
      <dgm:prSet presAssocID="{D8352526-FD4F-4731-80C4-57B94A62A57D}" presName="bgRect" presStyleLbl="alignNode1" presStyleIdx="3" presStyleCnt="5"/>
      <dgm:spPr/>
    </dgm:pt>
    <dgm:pt modelId="{01352D7B-77BB-4877-9E87-F5EA70205C78}" type="pres">
      <dgm:prSet presAssocID="{4F0C2B4B-B32B-407E-BFF5-E186531F3B31}" presName="sibTransNodeRect" presStyleLbl="alignNode1" presStyleIdx="3" presStyleCnt="5">
        <dgm:presLayoutVars>
          <dgm:chMax val="0"/>
          <dgm:bulletEnabled val="1"/>
        </dgm:presLayoutVars>
      </dgm:prSet>
      <dgm:spPr/>
    </dgm:pt>
    <dgm:pt modelId="{1D8101C4-E792-407E-934D-F9FC9B75C56A}" type="pres">
      <dgm:prSet presAssocID="{D8352526-FD4F-4731-80C4-57B94A62A57D}" presName="nodeRect" presStyleLbl="alignNode1" presStyleIdx="3" presStyleCnt="5">
        <dgm:presLayoutVars>
          <dgm:bulletEnabled val="1"/>
        </dgm:presLayoutVars>
      </dgm:prSet>
      <dgm:spPr/>
    </dgm:pt>
    <dgm:pt modelId="{712FF37E-9261-4FFD-BBA5-65BCB26B2C62}" type="pres">
      <dgm:prSet presAssocID="{4F0C2B4B-B32B-407E-BFF5-E186531F3B31}" presName="sibTrans" presStyleCnt="0"/>
      <dgm:spPr/>
    </dgm:pt>
    <dgm:pt modelId="{677DFCF8-F00F-4E52-90E7-24E427DB94EA}" type="pres">
      <dgm:prSet presAssocID="{05EAB096-F911-41D5-8C40-00435B350FEC}" presName="compositeNode" presStyleCnt="0">
        <dgm:presLayoutVars>
          <dgm:bulletEnabled val="1"/>
        </dgm:presLayoutVars>
      </dgm:prSet>
      <dgm:spPr/>
    </dgm:pt>
    <dgm:pt modelId="{DE519ADB-82FB-479F-A0E3-08DE641EAF60}" type="pres">
      <dgm:prSet presAssocID="{05EAB096-F911-41D5-8C40-00435B350FEC}" presName="bgRect" presStyleLbl="alignNode1" presStyleIdx="4" presStyleCnt="5"/>
      <dgm:spPr/>
    </dgm:pt>
    <dgm:pt modelId="{DB7310E5-373D-4D19-A7E3-A24AD94C3AC6}" type="pres">
      <dgm:prSet presAssocID="{E66E4853-1B73-470B-8CB0-05E74AD5C9E9}" presName="sibTransNodeRect" presStyleLbl="alignNode1" presStyleIdx="4" presStyleCnt="5">
        <dgm:presLayoutVars>
          <dgm:chMax val="0"/>
          <dgm:bulletEnabled val="1"/>
        </dgm:presLayoutVars>
      </dgm:prSet>
      <dgm:spPr/>
    </dgm:pt>
    <dgm:pt modelId="{F21C4C07-F74D-4AAB-8019-238ACB82527A}" type="pres">
      <dgm:prSet presAssocID="{05EAB096-F911-41D5-8C40-00435B350FEC}" presName="nodeRect" presStyleLbl="alignNode1" presStyleIdx="4" presStyleCnt="5">
        <dgm:presLayoutVars>
          <dgm:bulletEnabled val="1"/>
        </dgm:presLayoutVars>
      </dgm:prSet>
      <dgm:spPr/>
    </dgm:pt>
  </dgm:ptLst>
  <dgm:cxnLst>
    <dgm:cxn modelId="{28065311-6556-4714-AA9D-0020E47C06BA}" type="presOf" srcId="{B54D06E5-34E6-4D2D-B7D3-012793CE693A}" destId="{32393D81-F81F-4DFE-B734-04A16132243E}" srcOrd="0" destOrd="0" presId="urn:microsoft.com/office/officeart/2016/7/layout/LinearBlockProcessNumbered"/>
    <dgm:cxn modelId="{24A54D17-0EEA-4746-BDDB-98A93CDF0BCD}" type="presOf" srcId="{4F0C2B4B-B32B-407E-BFF5-E186531F3B31}" destId="{01352D7B-77BB-4877-9E87-F5EA70205C78}" srcOrd="0" destOrd="0" presId="urn:microsoft.com/office/officeart/2016/7/layout/LinearBlockProcessNumbered"/>
    <dgm:cxn modelId="{0B931B21-E312-4945-BB46-2E71F06B9A0D}" type="presOf" srcId="{25B74EB6-AC83-4DD6-9171-1EA0F7D99210}" destId="{90C8B7E4-8AA8-4334-B50D-D1ECADDCCF7B}" srcOrd="0" destOrd="0" presId="urn:microsoft.com/office/officeart/2016/7/layout/LinearBlockProcessNumbered"/>
    <dgm:cxn modelId="{C0A71523-EE20-4DC1-BC88-E4DE591A56FE}" type="presOf" srcId="{23DCFD9D-E5CA-4498-8C31-E7773B008D9B}" destId="{16785198-0BC1-4238-92BC-65E91F8AFB8B}" srcOrd="0" destOrd="0" presId="urn:microsoft.com/office/officeart/2016/7/layout/LinearBlockProcessNumbered"/>
    <dgm:cxn modelId="{33FD573A-09AD-4FFC-BDCC-0705F9F1F728}" type="presOf" srcId="{2F79172B-73B9-4DD8-8678-F0CA2D1DA3DD}" destId="{8F249B64-B104-4193-9581-17D8831CAA7F}" srcOrd="0" destOrd="0" presId="urn:microsoft.com/office/officeart/2016/7/layout/LinearBlockProcessNumbered"/>
    <dgm:cxn modelId="{1E60FB5D-6D70-40CF-A69B-5341024852FB}" srcId="{80069002-A3D3-4FFA-95FC-9C536EC8A90D}" destId="{23DCFD9D-E5CA-4498-8C31-E7773B008D9B}" srcOrd="0" destOrd="0" parTransId="{C19EBB7A-4284-4E4F-8AA4-A23D7CE0B125}" sibTransId="{B54D06E5-34E6-4D2D-B7D3-012793CE693A}"/>
    <dgm:cxn modelId="{40E84161-2621-44AE-8820-079CBDD33375}" srcId="{80069002-A3D3-4FFA-95FC-9C536EC8A90D}" destId="{25B74EB6-AC83-4DD6-9171-1EA0F7D99210}" srcOrd="1" destOrd="0" parTransId="{5654DE89-ED8C-4DDD-8EB8-944C8B0DE03C}" sibTransId="{1713FD35-8097-4AB1-9565-167582C36A7C}"/>
    <dgm:cxn modelId="{9366B042-11CD-43D6-8239-D86F8EC64A7C}" type="presOf" srcId="{05EAB096-F911-41D5-8C40-00435B350FEC}" destId="{F21C4C07-F74D-4AAB-8019-238ACB82527A}" srcOrd="1" destOrd="0" presId="urn:microsoft.com/office/officeart/2016/7/layout/LinearBlockProcessNumbered"/>
    <dgm:cxn modelId="{61C9884B-E0BD-42C9-AF96-56187EB9B648}" type="presOf" srcId="{E66E4853-1B73-470B-8CB0-05E74AD5C9E9}" destId="{DB7310E5-373D-4D19-A7E3-A24AD94C3AC6}" srcOrd="0" destOrd="0" presId="urn:microsoft.com/office/officeart/2016/7/layout/LinearBlockProcessNumbered"/>
    <dgm:cxn modelId="{321CB685-269E-434E-A1CD-CB272C1B26C7}" srcId="{80069002-A3D3-4FFA-95FC-9C536EC8A90D}" destId="{415378D8-C282-452E-984C-7934FC162C97}" srcOrd="2" destOrd="0" parTransId="{E725FE49-79E3-492F-86BF-32364336A490}" sibTransId="{2F79172B-73B9-4DD8-8678-F0CA2D1DA3DD}"/>
    <dgm:cxn modelId="{D4662187-647A-40FD-AB28-A5443BAE0F01}" type="presOf" srcId="{23DCFD9D-E5CA-4498-8C31-E7773B008D9B}" destId="{FEFF5A66-9C20-43E4-B686-3C012D9406AF}" srcOrd="1" destOrd="0" presId="urn:microsoft.com/office/officeart/2016/7/layout/LinearBlockProcessNumbered"/>
    <dgm:cxn modelId="{E852ED93-A383-45CC-A7DC-FEB80F76CFD3}" srcId="{80069002-A3D3-4FFA-95FC-9C536EC8A90D}" destId="{05EAB096-F911-41D5-8C40-00435B350FEC}" srcOrd="4" destOrd="0" parTransId="{C0A682D6-0A88-4882-BE69-948D47AE98D8}" sibTransId="{E66E4853-1B73-470B-8CB0-05E74AD5C9E9}"/>
    <dgm:cxn modelId="{011F789D-C159-45AF-9A5D-A3648E2D3D35}" type="presOf" srcId="{415378D8-C282-452E-984C-7934FC162C97}" destId="{B7192888-0C88-4503-BFF0-68570459523A}" srcOrd="1" destOrd="0" presId="urn:microsoft.com/office/officeart/2016/7/layout/LinearBlockProcessNumbered"/>
    <dgm:cxn modelId="{AF4CF9A5-8A6D-4E26-BC8F-0DC24B9B8621}" type="presOf" srcId="{25B74EB6-AC83-4DD6-9171-1EA0F7D99210}" destId="{722D3B37-390E-48EC-A08E-BE13442C4092}" srcOrd="1" destOrd="0" presId="urn:microsoft.com/office/officeart/2016/7/layout/LinearBlockProcessNumbered"/>
    <dgm:cxn modelId="{D0FD17A7-5216-48F9-955D-6ED38DB44C8D}" type="presOf" srcId="{1713FD35-8097-4AB1-9565-167582C36A7C}" destId="{16E1F40D-19AB-45D6-A4BD-52BFA0169538}" srcOrd="0" destOrd="0" presId="urn:microsoft.com/office/officeart/2016/7/layout/LinearBlockProcessNumbered"/>
    <dgm:cxn modelId="{84DA49A8-CF37-4456-8985-128BD6F2A77E}" type="presOf" srcId="{415378D8-C282-452E-984C-7934FC162C97}" destId="{D9CCDCE5-1547-41A9-A8F1-8B25F2BEDDAE}" srcOrd="0" destOrd="0" presId="urn:microsoft.com/office/officeart/2016/7/layout/LinearBlockProcessNumbered"/>
    <dgm:cxn modelId="{258518AE-B90F-4781-BBA2-9B0526949D22}" type="presOf" srcId="{80069002-A3D3-4FFA-95FC-9C536EC8A90D}" destId="{FD322106-B14D-4621-8A19-F5864359EEBC}" srcOrd="0" destOrd="0" presId="urn:microsoft.com/office/officeart/2016/7/layout/LinearBlockProcessNumbered"/>
    <dgm:cxn modelId="{E82AE8CD-9D72-419F-A9B8-B1236C525EDF}" srcId="{80069002-A3D3-4FFA-95FC-9C536EC8A90D}" destId="{D8352526-FD4F-4731-80C4-57B94A62A57D}" srcOrd="3" destOrd="0" parTransId="{0A533504-E608-4ED0-B36A-E50DA2B1AED8}" sibTransId="{4F0C2B4B-B32B-407E-BFF5-E186531F3B31}"/>
    <dgm:cxn modelId="{FA4F6FD1-99FC-48EA-9974-4038C1519606}" type="presOf" srcId="{D8352526-FD4F-4731-80C4-57B94A62A57D}" destId="{1D8101C4-E792-407E-934D-F9FC9B75C56A}" srcOrd="1" destOrd="0" presId="urn:microsoft.com/office/officeart/2016/7/layout/LinearBlockProcessNumbered"/>
    <dgm:cxn modelId="{FB426DD5-7159-4B74-BC10-91A334CB9A16}" type="presOf" srcId="{05EAB096-F911-41D5-8C40-00435B350FEC}" destId="{DE519ADB-82FB-479F-A0E3-08DE641EAF60}" srcOrd="0" destOrd="0" presId="urn:microsoft.com/office/officeart/2016/7/layout/LinearBlockProcessNumbered"/>
    <dgm:cxn modelId="{220F0BEC-CB3D-4B63-9BA0-02613C35E042}" type="presOf" srcId="{D8352526-FD4F-4731-80C4-57B94A62A57D}" destId="{20E0D0C4-7CF9-4F80-BD7F-FFA4B8242D8A}" srcOrd="0" destOrd="0" presId="urn:microsoft.com/office/officeart/2016/7/layout/LinearBlockProcessNumbered"/>
    <dgm:cxn modelId="{94DD781E-B9C6-4246-81E6-B5DFE91FC57E}" type="presParOf" srcId="{FD322106-B14D-4621-8A19-F5864359EEBC}" destId="{B28FBCE2-E123-4B58-BE0F-649596F30496}" srcOrd="0" destOrd="0" presId="urn:microsoft.com/office/officeart/2016/7/layout/LinearBlockProcessNumbered"/>
    <dgm:cxn modelId="{285327E7-797F-4CB6-86ED-1B4EA932C61F}" type="presParOf" srcId="{B28FBCE2-E123-4B58-BE0F-649596F30496}" destId="{16785198-0BC1-4238-92BC-65E91F8AFB8B}" srcOrd="0" destOrd="0" presId="urn:microsoft.com/office/officeart/2016/7/layout/LinearBlockProcessNumbered"/>
    <dgm:cxn modelId="{E914D9F5-2343-4EAB-B14A-1FDE5B684816}" type="presParOf" srcId="{B28FBCE2-E123-4B58-BE0F-649596F30496}" destId="{32393D81-F81F-4DFE-B734-04A16132243E}" srcOrd="1" destOrd="0" presId="urn:microsoft.com/office/officeart/2016/7/layout/LinearBlockProcessNumbered"/>
    <dgm:cxn modelId="{87094CCD-FED4-46EF-942A-7DD0CDCAC290}" type="presParOf" srcId="{B28FBCE2-E123-4B58-BE0F-649596F30496}" destId="{FEFF5A66-9C20-43E4-B686-3C012D9406AF}" srcOrd="2" destOrd="0" presId="urn:microsoft.com/office/officeart/2016/7/layout/LinearBlockProcessNumbered"/>
    <dgm:cxn modelId="{559683B8-1DC8-426C-9CC2-BBC320699D24}" type="presParOf" srcId="{FD322106-B14D-4621-8A19-F5864359EEBC}" destId="{84796B03-8D8B-4861-941E-1770A3DF3F50}" srcOrd="1" destOrd="0" presId="urn:microsoft.com/office/officeart/2016/7/layout/LinearBlockProcessNumbered"/>
    <dgm:cxn modelId="{5B77C361-9E43-40A1-B2C6-7E53A31186EF}" type="presParOf" srcId="{FD322106-B14D-4621-8A19-F5864359EEBC}" destId="{2C539CDC-0707-473A-870F-969EB57AA326}" srcOrd="2" destOrd="0" presId="urn:microsoft.com/office/officeart/2016/7/layout/LinearBlockProcessNumbered"/>
    <dgm:cxn modelId="{8713708F-3CBC-45EC-98C0-215C8B06AC76}" type="presParOf" srcId="{2C539CDC-0707-473A-870F-969EB57AA326}" destId="{90C8B7E4-8AA8-4334-B50D-D1ECADDCCF7B}" srcOrd="0" destOrd="0" presId="urn:microsoft.com/office/officeart/2016/7/layout/LinearBlockProcessNumbered"/>
    <dgm:cxn modelId="{38B0E01F-0F60-410E-BFE0-C3F62E0C2F96}" type="presParOf" srcId="{2C539CDC-0707-473A-870F-969EB57AA326}" destId="{16E1F40D-19AB-45D6-A4BD-52BFA0169538}" srcOrd="1" destOrd="0" presId="urn:microsoft.com/office/officeart/2016/7/layout/LinearBlockProcessNumbered"/>
    <dgm:cxn modelId="{89B83826-FF91-4CDC-9DA1-C7B47CCE069B}" type="presParOf" srcId="{2C539CDC-0707-473A-870F-969EB57AA326}" destId="{722D3B37-390E-48EC-A08E-BE13442C4092}" srcOrd="2" destOrd="0" presId="urn:microsoft.com/office/officeart/2016/7/layout/LinearBlockProcessNumbered"/>
    <dgm:cxn modelId="{EE78E2E9-3930-404E-8ED4-E326591E73C8}" type="presParOf" srcId="{FD322106-B14D-4621-8A19-F5864359EEBC}" destId="{1DF1C0DB-9A34-4DB8-AB2A-5389B4E6B326}" srcOrd="3" destOrd="0" presId="urn:microsoft.com/office/officeart/2016/7/layout/LinearBlockProcessNumbered"/>
    <dgm:cxn modelId="{7F24E866-E3F1-4DF2-9BA8-F213BFD7E30C}" type="presParOf" srcId="{FD322106-B14D-4621-8A19-F5864359EEBC}" destId="{12D24E9A-BD6F-43D0-BA06-2FE18917F2B1}" srcOrd="4" destOrd="0" presId="urn:microsoft.com/office/officeart/2016/7/layout/LinearBlockProcessNumbered"/>
    <dgm:cxn modelId="{383AAABF-D0B3-4F0C-81D0-5E4164112E82}" type="presParOf" srcId="{12D24E9A-BD6F-43D0-BA06-2FE18917F2B1}" destId="{D9CCDCE5-1547-41A9-A8F1-8B25F2BEDDAE}" srcOrd="0" destOrd="0" presId="urn:microsoft.com/office/officeart/2016/7/layout/LinearBlockProcessNumbered"/>
    <dgm:cxn modelId="{B9005419-D2E4-4898-8115-BFEF0B356344}" type="presParOf" srcId="{12D24E9A-BD6F-43D0-BA06-2FE18917F2B1}" destId="{8F249B64-B104-4193-9581-17D8831CAA7F}" srcOrd="1" destOrd="0" presId="urn:microsoft.com/office/officeart/2016/7/layout/LinearBlockProcessNumbered"/>
    <dgm:cxn modelId="{30ADE32D-170E-4BB5-BDC6-36BD7F3F7FC4}" type="presParOf" srcId="{12D24E9A-BD6F-43D0-BA06-2FE18917F2B1}" destId="{B7192888-0C88-4503-BFF0-68570459523A}" srcOrd="2" destOrd="0" presId="urn:microsoft.com/office/officeart/2016/7/layout/LinearBlockProcessNumbered"/>
    <dgm:cxn modelId="{4DEF51B3-546B-443A-910A-B95313FD79DB}" type="presParOf" srcId="{FD322106-B14D-4621-8A19-F5864359EEBC}" destId="{E9A85751-9D55-42ED-BC76-A093D7968C50}" srcOrd="5" destOrd="0" presId="urn:microsoft.com/office/officeart/2016/7/layout/LinearBlockProcessNumbered"/>
    <dgm:cxn modelId="{FA26DFF9-C248-4FA3-B838-09AA15BCB51D}" type="presParOf" srcId="{FD322106-B14D-4621-8A19-F5864359EEBC}" destId="{9A152412-43EB-494F-BB10-3E544FE56CB8}" srcOrd="6" destOrd="0" presId="urn:microsoft.com/office/officeart/2016/7/layout/LinearBlockProcessNumbered"/>
    <dgm:cxn modelId="{E8C88F8F-2F49-46AB-AD49-361CB49E6F93}" type="presParOf" srcId="{9A152412-43EB-494F-BB10-3E544FE56CB8}" destId="{20E0D0C4-7CF9-4F80-BD7F-FFA4B8242D8A}" srcOrd="0" destOrd="0" presId="urn:microsoft.com/office/officeart/2016/7/layout/LinearBlockProcessNumbered"/>
    <dgm:cxn modelId="{855EE10B-3D57-4D78-88D0-32D90A0D2C9B}" type="presParOf" srcId="{9A152412-43EB-494F-BB10-3E544FE56CB8}" destId="{01352D7B-77BB-4877-9E87-F5EA70205C78}" srcOrd="1" destOrd="0" presId="urn:microsoft.com/office/officeart/2016/7/layout/LinearBlockProcessNumbered"/>
    <dgm:cxn modelId="{C4070981-A488-418F-9239-07E9089C02C2}" type="presParOf" srcId="{9A152412-43EB-494F-BB10-3E544FE56CB8}" destId="{1D8101C4-E792-407E-934D-F9FC9B75C56A}" srcOrd="2" destOrd="0" presId="urn:microsoft.com/office/officeart/2016/7/layout/LinearBlockProcessNumbered"/>
    <dgm:cxn modelId="{7C209BD3-5462-4844-9ADC-44E3FDE1B68B}" type="presParOf" srcId="{FD322106-B14D-4621-8A19-F5864359EEBC}" destId="{712FF37E-9261-4FFD-BBA5-65BCB26B2C62}" srcOrd="7" destOrd="0" presId="urn:microsoft.com/office/officeart/2016/7/layout/LinearBlockProcessNumbered"/>
    <dgm:cxn modelId="{4A7A8D16-8103-42EE-9F47-5EE60B8215DC}" type="presParOf" srcId="{FD322106-B14D-4621-8A19-F5864359EEBC}" destId="{677DFCF8-F00F-4E52-90E7-24E427DB94EA}" srcOrd="8" destOrd="0" presId="urn:microsoft.com/office/officeart/2016/7/layout/LinearBlockProcessNumbered"/>
    <dgm:cxn modelId="{685A8719-4E74-442E-BF49-4E8CB0C74FD4}" type="presParOf" srcId="{677DFCF8-F00F-4E52-90E7-24E427DB94EA}" destId="{DE519ADB-82FB-479F-A0E3-08DE641EAF60}" srcOrd="0" destOrd="0" presId="urn:microsoft.com/office/officeart/2016/7/layout/LinearBlockProcessNumbered"/>
    <dgm:cxn modelId="{7690E9DD-2BCE-4733-BDFD-4CEAEB673D1D}" type="presParOf" srcId="{677DFCF8-F00F-4E52-90E7-24E427DB94EA}" destId="{DB7310E5-373D-4D19-A7E3-A24AD94C3AC6}" srcOrd="1" destOrd="0" presId="urn:microsoft.com/office/officeart/2016/7/layout/LinearBlockProcessNumbered"/>
    <dgm:cxn modelId="{1E16978A-FD27-4C05-973C-0CDEEFA4F53B}" type="presParOf" srcId="{677DFCF8-F00F-4E52-90E7-24E427DB94EA}" destId="{F21C4C07-F74D-4AAB-8019-238ACB82527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069002-A3D3-4FFA-95FC-9C536EC8A90D}" type="doc">
      <dgm:prSet loTypeId="urn:microsoft.com/office/officeart/2016/7/layout/LinearBlockProcessNumbered" loCatId="process" qsTypeId="urn:microsoft.com/office/officeart/2005/8/quickstyle/simple5" qsCatId="simple" csTypeId="urn:microsoft.com/office/officeart/2005/8/colors/accent6_2" csCatId="accent6" phldr="1"/>
      <dgm:spPr/>
      <dgm:t>
        <a:bodyPr/>
        <a:lstStyle/>
        <a:p>
          <a:endParaRPr lang="en-US"/>
        </a:p>
      </dgm:t>
    </dgm:pt>
    <dgm:pt modelId="{23DCFD9D-E5CA-4498-8C31-E7773B008D9B}">
      <dgm:prSet/>
      <dgm:spPr>
        <a:solidFill>
          <a:schemeClr val="tx2"/>
        </a:solidFill>
        <a:ln>
          <a:solidFill>
            <a:schemeClr val="bg2"/>
          </a:solidFill>
        </a:ln>
      </dgm:spPr>
      <dgm:t>
        <a:bodyPr/>
        <a:lstStyle/>
        <a:p>
          <a:r>
            <a:rPr lang="en-US" b="1" noProof="0" dirty="0"/>
            <a:t>INTRODUCTION</a:t>
          </a:r>
        </a:p>
      </dgm:t>
    </dgm:pt>
    <dgm:pt modelId="{C19EBB7A-4284-4E4F-8AA4-A23D7CE0B125}" type="parTrans" cxnId="{1E60FB5D-6D70-40CF-A69B-5341024852FB}">
      <dgm:prSet/>
      <dgm:spPr/>
      <dgm:t>
        <a:bodyPr/>
        <a:lstStyle/>
        <a:p>
          <a:endParaRPr lang="en-US"/>
        </a:p>
      </dgm:t>
    </dgm:pt>
    <dgm:pt modelId="{B54D06E5-34E6-4D2D-B7D3-012793CE693A}" type="sibTrans" cxnId="{1E60FB5D-6D70-40CF-A69B-5341024852FB}">
      <dgm:prSet phldrT="01" phldr="0"/>
      <dgm:spPr/>
      <dgm:t>
        <a:bodyPr/>
        <a:lstStyle/>
        <a:p>
          <a:r>
            <a:rPr lang="en-US"/>
            <a:t>01</a:t>
          </a:r>
          <a:endParaRPr lang="en-US" dirty="0"/>
        </a:p>
      </dgm:t>
    </dgm:pt>
    <dgm:pt modelId="{25B74EB6-AC83-4DD6-9171-1EA0F7D99210}">
      <dgm:prSet/>
      <dgm:spPr>
        <a:solidFill>
          <a:schemeClr val="tx2"/>
        </a:solidFill>
        <a:ln>
          <a:solidFill>
            <a:schemeClr val="bg2"/>
          </a:solidFill>
        </a:ln>
      </dgm:spPr>
      <dgm:t>
        <a:bodyPr/>
        <a:lstStyle/>
        <a:p>
          <a:pPr algn="l"/>
          <a:r>
            <a:rPr lang="en-US" b="1" noProof="0" dirty="0"/>
            <a:t>BACKGROUND THEORY</a:t>
          </a:r>
          <a:endParaRPr lang="en-US" noProof="0" dirty="0"/>
        </a:p>
      </dgm:t>
    </dgm:pt>
    <dgm:pt modelId="{5654DE89-ED8C-4DDD-8EB8-944C8B0DE03C}" type="parTrans" cxnId="{40E84161-2621-44AE-8820-079CBDD33375}">
      <dgm:prSet/>
      <dgm:spPr/>
      <dgm:t>
        <a:bodyPr/>
        <a:lstStyle/>
        <a:p>
          <a:endParaRPr lang="en-US"/>
        </a:p>
      </dgm:t>
    </dgm:pt>
    <dgm:pt modelId="{1713FD35-8097-4AB1-9565-167582C36A7C}" type="sibTrans" cxnId="{40E84161-2621-44AE-8820-079CBDD33375}">
      <dgm:prSet phldrT="02" phldr="0"/>
      <dgm:spPr/>
      <dgm:t>
        <a:bodyPr/>
        <a:lstStyle/>
        <a:p>
          <a:r>
            <a:rPr lang="en-US"/>
            <a:t>02</a:t>
          </a:r>
          <a:endParaRPr lang="en-US" dirty="0"/>
        </a:p>
      </dgm:t>
    </dgm:pt>
    <dgm:pt modelId="{415378D8-C282-452E-984C-7934FC162C97}">
      <dgm:prSet/>
      <dgm:spPr>
        <a:solidFill>
          <a:schemeClr val="tx2"/>
        </a:solidFill>
        <a:ln>
          <a:solidFill>
            <a:schemeClr val="bg2"/>
          </a:solidFill>
        </a:ln>
      </dgm:spPr>
      <dgm:t>
        <a:bodyPr/>
        <a:lstStyle/>
        <a:p>
          <a:r>
            <a:rPr lang="en-US" b="1" noProof="0" dirty="0"/>
            <a:t>METHODOLOGY</a:t>
          </a:r>
          <a:endParaRPr lang="en-US" noProof="0" dirty="0"/>
        </a:p>
      </dgm:t>
    </dgm:pt>
    <dgm:pt modelId="{E725FE49-79E3-492F-86BF-32364336A490}" type="parTrans" cxnId="{321CB685-269E-434E-A1CD-CB272C1B26C7}">
      <dgm:prSet/>
      <dgm:spPr/>
      <dgm:t>
        <a:bodyPr/>
        <a:lstStyle/>
        <a:p>
          <a:endParaRPr lang="en-US"/>
        </a:p>
      </dgm:t>
    </dgm:pt>
    <dgm:pt modelId="{2F79172B-73B9-4DD8-8678-F0CA2D1DA3DD}" type="sibTrans" cxnId="{321CB685-269E-434E-A1CD-CB272C1B26C7}">
      <dgm:prSet phldrT="03" phldr="0"/>
      <dgm:spPr/>
      <dgm:t>
        <a:bodyPr/>
        <a:lstStyle/>
        <a:p>
          <a:r>
            <a:rPr lang="en-US"/>
            <a:t>03</a:t>
          </a:r>
        </a:p>
      </dgm:t>
    </dgm:pt>
    <dgm:pt modelId="{D8352526-FD4F-4731-80C4-57B94A62A57D}">
      <dgm:prSet/>
      <dgm:spPr>
        <a:solidFill>
          <a:schemeClr val="tx2"/>
        </a:solidFill>
        <a:ln>
          <a:solidFill>
            <a:schemeClr val="bg2"/>
          </a:solidFill>
        </a:ln>
      </dgm:spPr>
      <dgm:t>
        <a:bodyPr/>
        <a:lstStyle/>
        <a:p>
          <a:r>
            <a:rPr lang="en-US" b="1" dirty="0"/>
            <a:t>EXPERIMENT EVALUATION</a:t>
          </a:r>
          <a:endParaRPr lang="en-US" dirty="0"/>
        </a:p>
      </dgm:t>
    </dgm:pt>
    <dgm:pt modelId="{0A533504-E608-4ED0-B36A-E50DA2B1AED8}" type="parTrans" cxnId="{E82AE8CD-9D72-419F-A9B8-B1236C525EDF}">
      <dgm:prSet/>
      <dgm:spPr/>
      <dgm:t>
        <a:bodyPr/>
        <a:lstStyle/>
        <a:p>
          <a:endParaRPr lang="en-US"/>
        </a:p>
      </dgm:t>
    </dgm:pt>
    <dgm:pt modelId="{4F0C2B4B-B32B-407E-BFF5-E186531F3B31}" type="sibTrans" cxnId="{E82AE8CD-9D72-419F-A9B8-B1236C525EDF}">
      <dgm:prSet phldrT="04" phldr="0"/>
      <dgm:spPr/>
      <dgm:t>
        <a:bodyPr/>
        <a:lstStyle/>
        <a:p>
          <a:r>
            <a:rPr lang="en-US"/>
            <a:t>04</a:t>
          </a:r>
          <a:endParaRPr lang="en-US" dirty="0"/>
        </a:p>
      </dgm:t>
    </dgm:pt>
    <dgm:pt modelId="{05EAB096-F911-41D5-8C40-00435B350FEC}">
      <dgm:prSet/>
      <dgm:spPr>
        <a:solidFill>
          <a:schemeClr val="tx2">
            <a:lumMod val="75000"/>
            <a:lumOff val="25000"/>
          </a:schemeClr>
        </a:solidFill>
        <a:ln>
          <a:solidFill>
            <a:schemeClr val="bg2"/>
          </a:solidFill>
        </a:ln>
      </dgm:spPr>
      <dgm:t>
        <a:bodyPr/>
        <a:lstStyle/>
        <a:p>
          <a:r>
            <a:rPr lang="en-US" b="1" noProof="0" dirty="0"/>
            <a:t>DISCUSSIONS, CONCLUSION &amp; FUTURE WORK</a:t>
          </a:r>
          <a:endParaRPr lang="en-US" noProof="0" dirty="0"/>
        </a:p>
      </dgm:t>
    </dgm:pt>
    <dgm:pt modelId="{C0A682D6-0A88-4882-BE69-948D47AE98D8}" type="parTrans" cxnId="{E852ED93-A383-45CC-A7DC-FEB80F76CFD3}">
      <dgm:prSet/>
      <dgm:spPr/>
      <dgm:t>
        <a:bodyPr/>
        <a:lstStyle/>
        <a:p>
          <a:endParaRPr lang="en-US"/>
        </a:p>
      </dgm:t>
    </dgm:pt>
    <dgm:pt modelId="{E66E4853-1B73-470B-8CB0-05E74AD5C9E9}" type="sibTrans" cxnId="{E852ED93-A383-45CC-A7DC-FEB80F76CFD3}">
      <dgm:prSet phldrT="05" phldr="0"/>
      <dgm:spPr/>
      <dgm:t>
        <a:bodyPr/>
        <a:lstStyle/>
        <a:p>
          <a:r>
            <a:rPr lang="en-US"/>
            <a:t>05</a:t>
          </a:r>
          <a:endParaRPr lang="en-US" dirty="0"/>
        </a:p>
      </dgm:t>
    </dgm:pt>
    <dgm:pt modelId="{FD322106-B14D-4621-8A19-F5864359EEBC}" type="pres">
      <dgm:prSet presAssocID="{80069002-A3D3-4FFA-95FC-9C536EC8A90D}" presName="Name0" presStyleCnt="0">
        <dgm:presLayoutVars>
          <dgm:animLvl val="lvl"/>
          <dgm:resizeHandles val="exact"/>
        </dgm:presLayoutVars>
      </dgm:prSet>
      <dgm:spPr/>
    </dgm:pt>
    <dgm:pt modelId="{B28FBCE2-E123-4B58-BE0F-649596F30496}" type="pres">
      <dgm:prSet presAssocID="{23DCFD9D-E5CA-4498-8C31-E7773B008D9B}" presName="compositeNode" presStyleCnt="0">
        <dgm:presLayoutVars>
          <dgm:bulletEnabled val="1"/>
        </dgm:presLayoutVars>
      </dgm:prSet>
      <dgm:spPr/>
    </dgm:pt>
    <dgm:pt modelId="{16785198-0BC1-4238-92BC-65E91F8AFB8B}" type="pres">
      <dgm:prSet presAssocID="{23DCFD9D-E5CA-4498-8C31-E7773B008D9B}" presName="bgRect" presStyleLbl="alignNode1" presStyleIdx="0" presStyleCnt="5"/>
      <dgm:spPr/>
    </dgm:pt>
    <dgm:pt modelId="{32393D81-F81F-4DFE-B734-04A16132243E}" type="pres">
      <dgm:prSet presAssocID="{B54D06E5-34E6-4D2D-B7D3-012793CE693A}" presName="sibTransNodeRect" presStyleLbl="alignNode1" presStyleIdx="0" presStyleCnt="5">
        <dgm:presLayoutVars>
          <dgm:chMax val="0"/>
          <dgm:bulletEnabled val="1"/>
        </dgm:presLayoutVars>
      </dgm:prSet>
      <dgm:spPr/>
    </dgm:pt>
    <dgm:pt modelId="{FEFF5A66-9C20-43E4-B686-3C012D9406AF}" type="pres">
      <dgm:prSet presAssocID="{23DCFD9D-E5CA-4498-8C31-E7773B008D9B}" presName="nodeRect" presStyleLbl="alignNode1" presStyleIdx="0" presStyleCnt="5">
        <dgm:presLayoutVars>
          <dgm:bulletEnabled val="1"/>
        </dgm:presLayoutVars>
      </dgm:prSet>
      <dgm:spPr/>
    </dgm:pt>
    <dgm:pt modelId="{84796B03-8D8B-4861-941E-1770A3DF3F50}" type="pres">
      <dgm:prSet presAssocID="{B54D06E5-34E6-4D2D-B7D3-012793CE693A}" presName="sibTrans" presStyleCnt="0"/>
      <dgm:spPr/>
    </dgm:pt>
    <dgm:pt modelId="{2C539CDC-0707-473A-870F-969EB57AA326}" type="pres">
      <dgm:prSet presAssocID="{25B74EB6-AC83-4DD6-9171-1EA0F7D99210}" presName="compositeNode" presStyleCnt="0">
        <dgm:presLayoutVars>
          <dgm:bulletEnabled val="1"/>
        </dgm:presLayoutVars>
      </dgm:prSet>
      <dgm:spPr/>
    </dgm:pt>
    <dgm:pt modelId="{90C8B7E4-8AA8-4334-B50D-D1ECADDCCF7B}" type="pres">
      <dgm:prSet presAssocID="{25B74EB6-AC83-4DD6-9171-1EA0F7D99210}" presName="bgRect" presStyleLbl="alignNode1" presStyleIdx="1" presStyleCnt="5"/>
      <dgm:spPr/>
    </dgm:pt>
    <dgm:pt modelId="{16E1F40D-19AB-45D6-A4BD-52BFA0169538}" type="pres">
      <dgm:prSet presAssocID="{1713FD35-8097-4AB1-9565-167582C36A7C}" presName="sibTransNodeRect" presStyleLbl="alignNode1" presStyleIdx="1" presStyleCnt="5">
        <dgm:presLayoutVars>
          <dgm:chMax val="0"/>
          <dgm:bulletEnabled val="1"/>
        </dgm:presLayoutVars>
      </dgm:prSet>
      <dgm:spPr/>
    </dgm:pt>
    <dgm:pt modelId="{722D3B37-390E-48EC-A08E-BE13442C4092}" type="pres">
      <dgm:prSet presAssocID="{25B74EB6-AC83-4DD6-9171-1EA0F7D99210}" presName="nodeRect" presStyleLbl="alignNode1" presStyleIdx="1" presStyleCnt="5">
        <dgm:presLayoutVars>
          <dgm:bulletEnabled val="1"/>
        </dgm:presLayoutVars>
      </dgm:prSet>
      <dgm:spPr/>
    </dgm:pt>
    <dgm:pt modelId="{1DF1C0DB-9A34-4DB8-AB2A-5389B4E6B326}" type="pres">
      <dgm:prSet presAssocID="{1713FD35-8097-4AB1-9565-167582C36A7C}" presName="sibTrans" presStyleCnt="0"/>
      <dgm:spPr/>
    </dgm:pt>
    <dgm:pt modelId="{12D24E9A-BD6F-43D0-BA06-2FE18917F2B1}" type="pres">
      <dgm:prSet presAssocID="{415378D8-C282-452E-984C-7934FC162C97}" presName="compositeNode" presStyleCnt="0">
        <dgm:presLayoutVars>
          <dgm:bulletEnabled val="1"/>
        </dgm:presLayoutVars>
      </dgm:prSet>
      <dgm:spPr/>
    </dgm:pt>
    <dgm:pt modelId="{D9CCDCE5-1547-41A9-A8F1-8B25F2BEDDAE}" type="pres">
      <dgm:prSet presAssocID="{415378D8-C282-452E-984C-7934FC162C97}" presName="bgRect" presStyleLbl="alignNode1" presStyleIdx="2" presStyleCnt="5"/>
      <dgm:spPr/>
    </dgm:pt>
    <dgm:pt modelId="{8F249B64-B104-4193-9581-17D8831CAA7F}" type="pres">
      <dgm:prSet presAssocID="{2F79172B-73B9-4DD8-8678-F0CA2D1DA3DD}" presName="sibTransNodeRect" presStyleLbl="alignNode1" presStyleIdx="2" presStyleCnt="5">
        <dgm:presLayoutVars>
          <dgm:chMax val="0"/>
          <dgm:bulletEnabled val="1"/>
        </dgm:presLayoutVars>
      </dgm:prSet>
      <dgm:spPr/>
    </dgm:pt>
    <dgm:pt modelId="{B7192888-0C88-4503-BFF0-68570459523A}" type="pres">
      <dgm:prSet presAssocID="{415378D8-C282-452E-984C-7934FC162C97}" presName="nodeRect" presStyleLbl="alignNode1" presStyleIdx="2" presStyleCnt="5">
        <dgm:presLayoutVars>
          <dgm:bulletEnabled val="1"/>
        </dgm:presLayoutVars>
      </dgm:prSet>
      <dgm:spPr/>
    </dgm:pt>
    <dgm:pt modelId="{E9A85751-9D55-42ED-BC76-A093D7968C50}" type="pres">
      <dgm:prSet presAssocID="{2F79172B-73B9-4DD8-8678-F0CA2D1DA3DD}" presName="sibTrans" presStyleCnt="0"/>
      <dgm:spPr/>
    </dgm:pt>
    <dgm:pt modelId="{9A152412-43EB-494F-BB10-3E544FE56CB8}" type="pres">
      <dgm:prSet presAssocID="{D8352526-FD4F-4731-80C4-57B94A62A57D}" presName="compositeNode" presStyleCnt="0">
        <dgm:presLayoutVars>
          <dgm:bulletEnabled val="1"/>
        </dgm:presLayoutVars>
      </dgm:prSet>
      <dgm:spPr/>
    </dgm:pt>
    <dgm:pt modelId="{20E0D0C4-7CF9-4F80-BD7F-FFA4B8242D8A}" type="pres">
      <dgm:prSet presAssocID="{D8352526-FD4F-4731-80C4-57B94A62A57D}" presName="bgRect" presStyleLbl="alignNode1" presStyleIdx="3" presStyleCnt="5"/>
      <dgm:spPr/>
    </dgm:pt>
    <dgm:pt modelId="{01352D7B-77BB-4877-9E87-F5EA70205C78}" type="pres">
      <dgm:prSet presAssocID="{4F0C2B4B-B32B-407E-BFF5-E186531F3B31}" presName="sibTransNodeRect" presStyleLbl="alignNode1" presStyleIdx="3" presStyleCnt="5">
        <dgm:presLayoutVars>
          <dgm:chMax val="0"/>
          <dgm:bulletEnabled val="1"/>
        </dgm:presLayoutVars>
      </dgm:prSet>
      <dgm:spPr/>
    </dgm:pt>
    <dgm:pt modelId="{1D8101C4-E792-407E-934D-F9FC9B75C56A}" type="pres">
      <dgm:prSet presAssocID="{D8352526-FD4F-4731-80C4-57B94A62A57D}" presName="nodeRect" presStyleLbl="alignNode1" presStyleIdx="3" presStyleCnt="5">
        <dgm:presLayoutVars>
          <dgm:bulletEnabled val="1"/>
        </dgm:presLayoutVars>
      </dgm:prSet>
      <dgm:spPr/>
    </dgm:pt>
    <dgm:pt modelId="{712FF37E-9261-4FFD-BBA5-65BCB26B2C62}" type="pres">
      <dgm:prSet presAssocID="{4F0C2B4B-B32B-407E-BFF5-E186531F3B31}" presName="sibTrans" presStyleCnt="0"/>
      <dgm:spPr/>
    </dgm:pt>
    <dgm:pt modelId="{677DFCF8-F00F-4E52-90E7-24E427DB94EA}" type="pres">
      <dgm:prSet presAssocID="{05EAB096-F911-41D5-8C40-00435B350FEC}" presName="compositeNode" presStyleCnt="0">
        <dgm:presLayoutVars>
          <dgm:bulletEnabled val="1"/>
        </dgm:presLayoutVars>
      </dgm:prSet>
      <dgm:spPr/>
    </dgm:pt>
    <dgm:pt modelId="{DE519ADB-82FB-479F-A0E3-08DE641EAF60}" type="pres">
      <dgm:prSet presAssocID="{05EAB096-F911-41D5-8C40-00435B350FEC}" presName="bgRect" presStyleLbl="alignNode1" presStyleIdx="4" presStyleCnt="5"/>
      <dgm:spPr/>
    </dgm:pt>
    <dgm:pt modelId="{DB7310E5-373D-4D19-A7E3-A24AD94C3AC6}" type="pres">
      <dgm:prSet presAssocID="{E66E4853-1B73-470B-8CB0-05E74AD5C9E9}" presName="sibTransNodeRect" presStyleLbl="alignNode1" presStyleIdx="4" presStyleCnt="5">
        <dgm:presLayoutVars>
          <dgm:chMax val="0"/>
          <dgm:bulletEnabled val="1"/>
        </dgm:presLayoutVars>
      </dgm:prSet>
      <dgm:spPr/>
    </dgm:pt>
    <dgm:pt modelId="{F21C4C07-F74D-4AAB-8019-238ACB82527A}" type="pres">
      <dgm:prSet presAssocID="{05EAB096-F911-41D5-8C40-00435B350FEC}" presName="nodeRect" presStyleLbl="alignNode1" presStyleIdx="4" presStyleCnt="5">
        <dgm:presLayoutVars>
          <dgm:bulletEnabled val="1"/>
        </dgm:presLayoutVars>
      </dgm:prSet>
      <dgm:spPr/>
    </dgm:pt>
  </dgm:ptLst>
  <dgm:cxnLst>
    <dgm:cxn modelId="{28065311-6556-4714-AA9D-0020E47C06BA}" type="presOf" srcId="{B54D06E5-34E6-4D2D-B7D3-012793CE693A}" destId="{32393D81-F81F-4DFE-B734-04A16132243E}" srcOrd="0" destOrd="0" presId="urn:microsoft.com/office/officeart/2016/7/layout/LinearBlockProcessNumbered"/>
    <dgm:cxn modelId="{24A54D17-0EEA-4746-BDDB-98A93CDF0BCD}" type="presOf" srcId="{4F0C2B4B-B32B-407E-BFF5-E186531F3B31}" destId="{01352D7B-77BB-4877-9E87-F5EA70205C78}" srcOrd="0" destOrd="0" presId="urn:microsoft.com/office/officeart/2016/7/layout/LinearBlockProcessNumbered"/>
    <dgm:cxn modelId="{0B931B21-E312-4945-BB46-2E71F06B9A0D}" type="presOf" srcId="{25B74EB6-AC83-4DD6-9171-1EA0F7D99210}" destId="{90C8B7E4-8AA8-4334-B50D-D1ECADDCCF7B}" srcOrd="0" destOrd="0" presId="urn:microsoft.com/office/officeart/2016/7/layout/LinearBlockProcessNumbered"/>
    <dgm:cxn modelId="{C0A71523-EE20-4DC1-BC88-E4DE591A56FE}" type="presOf" srcId="{23DCFD9D-E5CA-4498-8C31-E7773B008D9B}" destId="{16785198-0BC1-4238-92BC-65E91F8AFB8B}" srcOrd="0" destOrd="0" presId="urn:microsoft.com/office/officeart/2016/7/layout/LinearBlockProcessNumbered"/>
    <dgm:cxn modelId="{33FD573A-09AD-4FFC-BDCC-0705F9F1F728}" type="presOf" srcId="{2F79172B-73B9-4DD8-8678-F0CA2D1DA3DD}" destId="{8F249B64-B104-4193-9581-17D8831CAA7F}" srcOrd="0" destOrd="0" presId="urn:microsoft.com/office/officeart/2016/7/layout/LinearBlockProcessNumbered"/>
    <dgm:cxn modelId="{1E60FB5D-6D70-40CF-A69B-5341024852FB}" srcId="{80069002-A3D3-4FFA-95FC-9C536EC8A90D}" destId="{23DCFD9D-E5CA-4498-8C31-E7773B008D9B}" srcOrd="0" destOrd="0" parTransId="{C19EBB7A-4284-4E4F-8AA4-A23D7CE0B125}" sibTransId="{B54D06E5-34E6-4D2D-B7D3-012793CE693A}"/>
    <dgm:cxn modelId="{40E84161-2621-44AE-8820-079CBDD33375}" srcId="{80069002-A3D3-4FFA-95FC-9C536EC8A90D}" destId="{25B74EB6-AC83-4DD6-9171-1EA0F7D99210}" srcOrd="1" destOrd="0" parTransId="{5654DE89-ED8C-4DDD-8EB8-944C8B0DE03C}" sibTransId="{1713FD35-8097-4AB1-9565-167582C36A7C}"/>
    <dgm:cxn modelId="{9366B042-11CD-43D6-8239-D86F8EC64A7C}" type="presOf" srcId="{05EAB096-F911-41D5-8C40-00435B350FEC}" destId="{F21C4C07-F74D-4AAB-8019-238ACB82527A}" srcOrd="1" destOrd="0" presId="urn:microsoft.com/office/officeart/2016/7/layout/LinearBlockProcessNumbered"/>
    <dgm:cxn modelId="{61C9884B-E0BD-42C9-AF96-56187EB9B648}" type="presOf" srcId="{E66E4853-1B73-470B-8CB0-05E74AD5C9E9}" destId="{DB7310E5-373D-4D19-A7E3-A24AD94C3AC6}" srcOrd="0" destOrd="0" presId="urn:microsoft.com/office/officeart/2016/7/layout/LinearBlockProcessNumbered"/>
    <dgm:cxn modelId="{321CB685-269E-434E-A1CD-CB272C1B26C7}" srcId="{80069002-A3D3-4FFA-95FC-9C536EC8A90D}" destId="{415378D8-C282-452E-984C-7934FC162C97}" srcOrd="2" destOrd="0" parTransId="{E725FE49-79E3-492F-86BF-32364336A490}" sibTransId="{2F79172B-73B9-4DD8-8678-F0CA2D1DA3DD}"/>
    <dgm:cxn modelId="{D4662187-647A-40FD-AB28-A5443BAE0F01}" type="presOf" srcId="{23DCFD9D-E5CA-4498-8C31-E7773B008D9B}" destId="{FEFF5A66-9C20-43E4-B686-3C012D9406AF}" srcOrd="1" destOrd="0" presId="urn:microsoft.com/office/officeart/2016/7/layout/LinearBlockProcessNumbered"/>
    <dgm:cxn modelId="{E852ED93-A383-45CC-A7DC-FEB80F76CFD3}" srcId="{80069002-A3D3-4FFA-95FC-9C536EC8A90D}" destId="{05EAB096-F911-41D5-8C40-00435B350FEC}" srcOrd="4" destOrd="0" parTransId="{C0A682D6-0A88-4882-BE69-948D47AE98D8}" sibTransId="{E66E4853-1B73-470B-8CB0-05E74AD5C9E9}"/>
    <dgm:cxn modelId="{011F789D-C159-45AF-9A5D-A3648E2D3D35}" type="presOf" srcId="{415378D8-C282-452E-984C-7934FC162C97}" destId="{B7192888-0C88-4503-BFF0-68570459523A}" srcOrd="1" destOrd="0" presId="urn:microsoft.com/office/officeart/2016/7/layout/LinearBlockProcessNumbered"/>
    <dgm:cxn modelId="{AF4CF9A5-8A6D-4E26-BC8F-0DC24B9B8621}" type="presOf" srcId="{25B74EB6-AC83-4DD6-9171-1EA0F7D99210}" destId="{722D3B37-390E-48EC-A08E-BE13442C4092}" srcOrd="1" destOrd="0" presId="urn:microsoft.com/office/officeart/2016/7/layout/LinearBlockProcessNumbered"/>
    <dgm:cxn modelId="{D0FD17A7-5216-48F9-955D-6ED38DB44C8D}" type="presOf" srcId="{1713FD35-8097-4AB1-9565-167582C36A7C}" destId="{16E1F40D-19AB-45D6-A4BD-52BFA0169538}" srcOrd="0" destOrd="0" presId="urn:microsoft.com/office/officeart/2016/7/layout/LinearBlockProcessNumbered"/>
    <dgm:cxn modelId="{84DA49A8-CF37-4456-8985-128BD6F2A77E}" type="presOf" srcId="{415378D8-C282-452E-984C-7934FC162C97}" destId="{D9CCDCE5-1547-41A9-A8F1-8B25F2BEDDAE}" srcOrd="0" destOrd="0" presId="urn:microsoft.com/office/officeart/2016/7/layout/LinearBlockProcessNumbered"/>
    <dgm:cxn modelId="{258518AE-B90F-4781-BBA2-9B0526949D22}" type="presOf" srcId="{80069002-A3D3-4FFA-95FC-9C536EC8A90D}" destId="{FD322106-B14D-4621-8A19-F5864359EEBC}" srcOrd="0" destOrd="0" presId="urn:microsoft.com/office/officeart/2016/7/layout/LinearBlockProcessNumbered"/>
    <dgm:cxn modelId="{E82AE8CD-9D72-419F-A9B8-B1236C525EDF}" srcId="{80069002-A3D3-4FFA-95FC-9C536EC8A90D}" destId="{D8352526-FD4F-4731-80C4-57B94A62A57D}" srcOrd="3" destOrd="0" parTransId="{0A533504-E608-4ED0-B36A-E50DA2B1AED8}" sibTransId="{4F0C2B4B-B32B-407E-BFF5-E186531F3B31}"/>
    <dgm:cxn modelId="{FA4F6FD1-99FC-48EA-9974-4038C1519606}" type="presOf" srcId="{D8352526-FD4F-4731-80C4-57B94A62A57D}" destId="{1D8101C4-E792-407E-934D-F9FC9B75C56A}" srcOrd="1" destOrd="0" presId="urn:microsoft.com/office/officeart/2016/7/layout/LinearBlockProcessNumbered"/>
    <dgm:cxn modelId="{FB426DD5-7159-4B74-BC10-91A334CB9A16}" type="presOf" srcId="{05EAB096-F911-41D5-8C40-00435B350FEC}" destId="{DE519ADB-82FB-479F-A0E3-08DE641EAF60}" srcOrd="0" destOrd="0" presId="urn:microsoft.com/office/officeart/2016/7/layout/LinearBlockProcessNumbered"/>
    <dgm:cxn modelId="{220F0BEC-CB3D-4B63-9BA0-02613C35E042}" type="presOf" srcId="{D8352526-FD4F-4731-80C4-57B94A62A57D}" destId="{20E0D0C4-7CF9-4F80-BD7F-FFA4B8242D8A}" srcOrd="0" destOrd="0" presId="urn:microsoft.com/office/officeart/2016/7/layout/LinearBlockProcessNumbered"/>
    <dgm:cxn modelId="{94DD781E-B9C6-4246-81E6-B5DFE91FC57E}" type="presParOf" srcId="{FD322106-B14D-4621-8A19-F5864359EEBC}" destId="{B28FBCE2-E123-4B58-BE0F-649596F30496}" srcOrd="0" destOrd="0" presId="urn:microsoft.com/office/officeart/2016/7/layout/LinearBlockProcessNumbered"/>
    <dgm:cxn modelId="{285327E7-797F-4CB6-86ED-1B4EA932C61F}" type="presParOf" srcId="{B28FBCE2-E123-4B58-BE0F-649596F30496}" destId="{16785198-0BC1-4238-92BC-65E91F8AFB8B}" srcOrd="0" destOrd="0" presId="urn:microsoft.com/office/officeart/2016/7/layout/LinearBlockProcessNumbered"/>
    <dgm:cxn modelId="{E914D9F5-2343-4EAB-B14A-1FDE5B684816}" type="presParOf" srcId="{B28FBCE2-E123-4B58-BE0F-649596F30496}" destId="{32393D81-F81F-4DFE-B734-04A16132243E}" srcOrd="1" destOrd="0" presId="urn:microsoft.com/office/officeart/2016/7/layout/LinearBlockProcessNumbered"/>
    <dgm:cxn modelId="{87094CCD-FED4-46EF-942A-7DD0CDCAC290}" type="presParOf" srcId="{B28FBCE2-E123-4B58-BE0F-649596F30496}" destId="{FEFF5A66-9C20-43E4-B686-3C012D9406AF}" srcOrd="2" destOrd="0" presId="urn:microsoft.com/office/officeart/2016/7/layout/LinearBlockProcessNumbered"/>
    <dgm:cxn modelId="{559683B8-1DC8-426C-9CC2-BBC320699D24}" type="presParOf" srcId="{FD322106-B14D-4621-8A19-F5864359EEBC}" destId="{84796B03-8D8B-4861-941E-1770A3DF3F50}" srcOrd="1" destOrd="0" presId="urn:microsoft.com/office/officeart/2016/7/layout/LinearBlockProcessNumbered"/>
    <dgm:cxn modelId="{5B77C361-9E43-40A1-B2C6-7E53A31186EF}" type="presParOf" srcId="{FD322106-B14D-4621-8A19-F5864359EEBC}" destId="{2C539CDC-0707-473A-870F-969EB57AA326}" srcOrd="2" destOrd="0" presId="urn:microsoft.com/office/officeart/2016/7/layout/LinearBlockProcessNumbered"/>
    <dgm:cxn modelId="{8713708F-3CBC-45EC-98C0-215C8B06AC76}" type="presParOf" srcId="{2C539CDC-0707-473A-870F-969EB57AA326}" destId="{90C8B7E4-8AA8-4334-B50D-D1ECADDCCF7B}" srcOrd="0" destOrd="0" presId="urn:microsoft.com/office/officeart/2016/7/layout/LinearBlockProcessNumbered"/>
    <dgm:cxn modelId="{38B0E01F-0F60-410E-BFE0-C3F62E0C2F96}" type="presParOf" srcId="{2C539CDC-0707-473A-870F-969EB57AA326}" destId="{16E1F40D-19AB-45D6-A4BD-52BFA0169538}" srcOrd="1" destOrd="0" presId="urn:microsoft.com/office/officeart/2016/7/layout/LinearBlockProcessNumbered"/>
    <dgm:cxn modelId="{89B83826-FF91-4CDC-9DA1-C7B47CCE069B}" type="presParOf" srcId="{2C539CDC-0707-473A-870F-969EB57AA326}" destId="{722D3B37-390E-48EC-A08E-BE13442C4092}" srcOrd="2" destOrd="0" presId="urn:microsoft.com/office/officeart/2016/7/layout/LinearBlockProcessNumbered"/>
    <dgm:cxn modelId="{EE78E2E9-3930-404E-8ED4-E326591E73C8}" type="presParOf" srcId="{FD322106-B14D-4621-8A19-F5864359EEBC}" destId="{1DF1C0DB-9A34-4DB8-AB2A-5389B4E6B326}" srcOrd="3" destOrd="0" presId="urn:microsoft.com/office/officeart/2016/7/layout/LinearBlockProcessNumbered"/>
    <dgm:cxn modelId="{7F24E866-E3F1-4DF2-9BA8-F213BFD7E30C}" type="presParOf" srcId="{FD322106-B14D-4621-8A19-F5864359EEBC}" destId="{12D24E9A-BD6F-43D0-BA06-2FE18917F2B1}" srcOrd="4" destOrd="0" presId="urn:microsoft.com/office/officeart/2016/7/layout/LinearBlockProcessNumbered"/>
    <dgm:cxn modelId="{383AAABF-D0B3-4F0C-81D0-5E4164112E82}" type="presParOf" srcId="{12D24E9A-BD6F-43D0-BA06-2FE18917F2B1}" destId="{D9CCDCE5-1547-41A9-A8F1-8B25F2BEDDAE}" srcOrd="0" destOrd="0" presId="urn:microsoft.com/office/officeart/2016/7/layout/LinearBlockProcessNumbered"/>
    <dgm:cxn modelId="{B9005419-D2E4-4898-8115-BFEF0B356344}" type="presParOf" srcId="{12D24E9A-BD6F-43D0-BA06-2FE18917F2B1}" destId="{8F249B64-B104-4193-9581-17D8831CAA7F}" srcOrd="1" destOrd="0" presId="urn:microsoft.com/office/officeart/2016/7/layout/LinearBlockProcessNumbered"/>
    <dgm:cxn modelId="{30ADE32D-170E-4BB5-BDC6-36BD7F3F7FC4}" type="presParOf" srcId="{12D24E9A-BD6F-43D0-BA06-2FE18917F2B1}" destId="{B7192888-0C88-4503-BFF0-68570459523A}" srcOrd="2" destOrd="0" presId="urn:microsoft.com/office/officeart/2016/7/layout/LinearBlockProcessNumbered"/>
    <dgm:cxn modelId="{4DEF51B3-546B-443A-910A-B95313FD79DB}" type="presParOf" srcId="{FD322106-B14D-4621-8A19-F5864359EEBC}" destId="{E9A85751-9D55-42ED-BC76-A093D7968C50}" srcOrd="5" destOrd="0" presId="urn:microsoft.com/office/officeart/2016/7/layout/LinearBlockProcessNumbered"/>
    <dgm:cxn modelId="{FA26DFF9-C248-4FA3-B838-09AA15BCB51D}" type="presParOf" srcId="{FD322106-B14D-4621-8A19-F5864359EEBC}" destId="{9A152412-43EB-494F-BB10-3E544FE56CB8}" srcOrd="6" destOrd="0" presId="urn:microsoft.com/office/officeart/2016/7/layout/LinearBlockProcessNumbered"/>
    <dgm:cxn modelId="{E8C88F8F-2F49-46AB-AD49-361CB49E6F93}" type="presParOf" srcId="{9A152412-43EB-494F-BB10-3E544FE56CB8}" destId="{20E0D0C4-7CF9-4F80-BD7F-FFA4B8242D8A}" srcOrd="0" destOrd="0" presId="urn:microsoft.com/office/officeart/2016/7/layout/LinearBlockProcessNumbered"/>
    <dgm:cxn modelId="{855EE10B-3D57-4D78-88D0-32D90A0D2C9B}" type="presParOf" srcId="{9A152412-43EB-494F-BB10-3E544FE56CB8}" destId="{01352D7B-77BB-4877-9E87-F5EA70205C78}" srcOrd="1" destOrd="0" presId="urn:microsoft.com/office/officeart/2016/7/layout/LinearBlockProcessNumbered"/>
    <dgm:cxn modelId="{C4070981-A488-418F-9239-07E9089C02C2}" type="presParOf" srcId="{9A152412-43EB-494F-BB10-3E544FE56CB8}" destId="{1D8101C4-E792-407E-934D-F9FC9B75C56A}" srcOrd="2" destOrd="0" presId="urn:microsoft.com/office/officeart/2016/7/layout/LinearBlockProcessNumbered"/>
    <dgm:cxn modelId="{7C209BD3-5462-4844-9ADC-44E3FDE1B68B}" type="presParOf" srcId="{FD322106-B14D-4621-8A19-F5864359EEBC}" destId="{712FF37E-9261-4FFD-BBA5-65BCB26B2C62}" srcOrd="7" destOrd="0" presId="urn:microsoft.com/office/officeart/2016/7/layout/LinearBlockProcessNumbered"/>
    <dgm:cxn modelId="{4A7A8D16-8103-42EE-9F47-5EE60B8215DC}" type="presParOf" srcId="{FD322106-B14D-4621-8A19-F5864359EEBC}" destId="{677DFCF8-F00F-4E52-90E7-24E427DB94EA}" srcOrd="8" destOrd="0" presId="urn:microsoft.com/office/officeart/2016/7/layout/LinearBlockProcessNumbered"/>
    <dgm:cxn modelId="{685A8719-4E74-442E-BF49-4E8CB0C74FD4}" type="presParOf" srcId="{677DFCF8-F00F-4E52-90E7-24E427DB94EA}" destId="{DE519ADB-82FB-479F-A0E3-08DE641EAF60}" srcOrd="0" destOrd="0" presId="urn:microsoft.com/office/officeart/2016/7/layout/LinearBlockProcessNumbered"/>
    <dgm:cxn modelId="{7690E9DD-2BCE-4733-BDFD-4CEAEB673D1D}" type="presParOf" srcId="{677DFCF8-F00F-4E52-90E7-24E427DB94EA}" destId="{DB7310E5-373D-4D19-A7E3-A24AD94C3AC6}" srcOrd="1" destOrd="0" presId="urn:microsoft.com/office/officeart/2016/7/layout/LinearBlockProcessNumbered"/>
    <dgm:cxn modelId="{1E16978A-FD27-4C05-973C-0CDEEFA4F53B}" type="presParOf" srcId="{677DFCF8-F00F-4E52-90E7-24E427DB94EA}" destId="{F21C4C07-F74D-4AAB-8019-238ACB82527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96A202-9AB8-4966-9B90-73E82D94EE21}" type="doc">
      <dgm:prSet loTypeId="urn:microsoft.com/office/officeart/2005/8/layout/venn1" loCatId="relationship" qsTypeId="urn:microsoft.com/office/officeart/2005/8/quickstyle/simple2" qsCatId="simple" csTypeId="urn:microsoft.com/office/officeart/2005/8/colors/accent1_2" csCatId="accent1" phldr="1"/>
      <dgm:spPr/>
      <dgm:t>
        <a:bodyPr/>
        <a:lstStyle/>
        <a:p>
          <a:endParaRPr lang="en-US"/>
        </a:p>
      </dgm:t>
    </dgm:pt>
    <dgm:pt modelId="{689BD429-F54B-47B7-B2D8-4206ACF0E7A7}">
      <dgm:prSet phldrT="[Texto]" custT="1"/>
      <dgm:spPr/>
      <dgm:t>
        <a:bodyPr/>
        <a:lstStyle/>
        <a:p>
          <a:r>
            <a:rPr lang="en-US" sz="1200" b="1" dirty="0"/>
            <a:t>Supervised Learning</a:t>
          </a:r>
        </a:p>
      </dgm:t>
    </dgm:pt>
    <dgm:pt modelId="{F1DC730F-9D35-4749-92FC-87CFED1CBEA6}" type="parTrans" cxnId="{B875A2D2-D383-42EE-A8FA-3D9CEE1127DE}">
      <dgm:prSet/>
      <dgm:spPr/>
      <dgm:t>
        <a:bodyPr/>
        <a:lstStyle/>
        <a:p>
          <a:endParaRPr lang="en-US"/>
        </a:p>
      </dgm:t>
    </dgm:pt>
    <dgm:pt modelId="{4D069EA4-37DC-4781-B540-B211E62B0886}" type="sibTrans" cxnId="{B875A2D2-D383-42EE-A8FA-3D9CEE1127DE}">
      <dgm:prSet/>
      <dgm:spPr/>
      <dgm:t>
        <a:bodyPr/>
        <a:lstStyle/>
        <a:p>
          <a:endParaRPr lang="en-US"/>
        </a:p>
      </dgm:t>
    </dgm:pt>
    <dgm:pt modelId="{37B6DB27-E83B-41AE-B5CE-90FEBC3550E1}">
      <dgm:prSet phldrT="[Texto]" custT="1"/>
      <dgm:spPr/>
      <dgm:t>
        <a:bodyPr/>
        <a:lstStyle/>
        <a:p>
          <a:r>
            <a:rPr lang="en-US" sz="1200" b="1" dirty="0"/>
            <a:t>Unsupervised Learning</a:t>
          </a:r>
        </a:p>
      </dgm:t>
    </dgm:pt>
    <dgm:pt modelId="{E50EE9E7-25EC-4665-A2BA-291D3656C0B3}" type="parTrans" cxnId="{81D5F9BE-C630-45D2-AA34-EB8C4BDF3FC8}">
      <dgm:prSet/>
      <dgm:spPr/>
      <dgm:t>
        <a:bodyPr/>
        <a:lstStyle/>
        <a:p>
          <a:endParaRPr lang="en-US"/>
        </a:p>
      </dgm:t>
    </dgm:pt>
    <dgm:pt modelId="{DE85E391-03B0-4CBD-AB0B-00AEBFB92DEC}" type="sibTrans" cxnId="{81D5F9BE-C630-45D2-AA34-EB8C4BDF3FC8}">
      <dgm:prSet/>
      <dgm:spPr/>
      <dgm:t>
        <a:bodyPr/>
        <a:lstStyle/>
        <a:p>
          <a:endParaRPr lang="en-US"/>
        </a:p>
      </dgm:t>
    </dgm:pt>
    <dgm:pt modelId="{A1D8DEC3-63F8-4D5D-B90B-6DE89139ACAD}">
      <dgm:prSet phldrT="[Texto]" custT="1"/>
      <dgm:spPr/>
      <dgm:t>
        <a:bodyPr/>
        <a:lstStyle/>
        <a:p>
          <a:r>
            <a:rPr lang="en-US" sz="1200" b="1" dirty="0"/>
            <a:t>Reinforcement Learning</a:t>
          </a:r>
        </a:p>
      </dgm:t>
    </dgm:pt>
    <dgm:pt modelId="{7D4636AA-BD12-4986-B022-05F73FBF7237}" type="sibTrans" cxnId="{62D20728-0E38-41E1-8BEE-B7AF796F32EB}">
      <dgm:prSet/>
      <dgm:spPr/>
      <dgm:t>
        <a:bodyPr/>
        <a:lstStyle/>
        <a:p>
          <a:endParaRPr lang="en-US"/>
        </a:p>
      </dgm:t>
    </dgm:pt>
    <dgm:pt modelId="{49B6D140-FE2B-4442-BC47-B0F7C0E50BA7}" type="parTrans" cxnId="{62D20728-0E38-41E1-8BEE-B7AF796F32EB}">
      <dgm:prSet/>
      <dgm:spPr/>
      <dgm:t>
        <a:bodyPr/>
        <a:lstStyle/>
        <a:p>
          <a:endParaRPr lang="en-US"/>
        </a:p>
      </dgm:t>
    </dgm:pt>
    <dgm:pt modelId="{55D811A5-FCDC-4DF4-AA24-FAF2EEAE7D5C}" type="pres">
      <dgm:prSet presAssocID="{1196A202-9AB8-4966-9B90-73E82D94EE21}" presName="compositeShape" presStyleCnt="0">
        <dgm:presLayoutVars>
          <dgm:chMax val="7"/>
          <dgm:dir/>
          <dgm:resizeHandles val="exact"/>
        </dgm:presLayoutVars>
      </dgm:prSet>
      <dgm:spPr/>
    </dgm:pt>
    <dgm:pt modelId="{38F16AB8-150E-4889-92E3-0EA40D2DEFA7}" type="pres">
      <dgm:prSet presAssocID="{A1D8DEC3-63F8-4D5D-B90B-6DE89139ACAD}" presName="circ1" presStyleLbl="vennNode1" presStyleIdx="0" presStyleCnt="3"/>
      <dgm:spPr/>
    </dgm:pt>
    <dgm:pt modelId="{CD6F38BA-C326-478F-ADEF-2215A7C7DE3F}" type="pres">
      <dgm:prSet presAssocID="{A1D8DEC3-63F8-4D5D-B90B-6DE89139ACAD}" presName="circ1Tx" presStyleLbl="revTx" presStyleIdx="0" presStyleCnt="0">
        <dgm:presLayoutVars>
          <dgm:chMax val="0"/>
          <dgm:chPref val="0"/>
          <dgm:bulletEnabled val="1"/>
        </dgm:presLayoutVars>
      </dgm:prSet>
      <dgm:spPr/>
    </dgm:pt>
    <dgm:pt modelId="{71D940B0-4FF6-4D5D-AE76-9CBA9D281E35}" type="pres">
      <dgm:prSet presAssocID="{689BD429-F54B-47B7-B2D8-4206ACF0E7A7}" presName="circ2" presStyleLbl="vennNode1" presStyleIdx="1" presStyleCnt="3"/>
      <dgm:spPr/>
    </dgm:pt>
    <dgm:pt modelId="{FCFC38FA-F5B0-46E6-9C5D-7ECFC81F231D}" type="pres">
      <dgm:prSet presAssocID="{689BD429-F54B-47B7-B2D8-4206ACF0E7A7}" presName="circ2Tx" presStyleLbl="revTx" presStyleIdx="0" presStyleCnt="0">
        <dgm:presLayoutVars>
          <dgm:chMax val="0"/>
          <dgm:chPref val="0"/>
          <dgm:bulletEnabled val="1"/>
        </dgm:presLayoutVars>
      </dgm:prSet>
      <dgm:spPr/>
    </dgm:pt>
    <dgm:pt modelId="{4B481342-76C0-4966-B9DB-6EA30DFCD02A}" type="pres">
      <dgm:prSet presAssocID="{37B6DB27-E83B-41AE-B5CE-90FEBC3550E1}" presName="circ3" presStyleLbl="vennNode1" presStyleIdx="2" presStyleCnt="3"/>
      <dgm:spPr/>
    </dgm:pt>
    <dgm:pt modelId="{F18402BC-64D5-45BA-8203-4415BBDCA136}" type="pres">
      <dgm:prSet presAssocID="{37B6DB27-E83B-41AE-B5CE-90FEBC3550E1}" presName="circ3Tx" presStyleLbl="revTx" presStyleIdx="0" presStyleCnt="0">
        <dgm:presLayoutVars>
          <dgm:chMax val="0"/>
          <dgm:chPref val="0"/>
          <dgm:bulletEnabled val="1"/>
        </dgm:presLayoutVars>
      </dgm:prSet>
      <dgm:spPr/>
    </dgm:pt>
  </dgm:ptLst>
  <dgm:cxnLst>
    <dgm:cxn modelId="{C6462C05-F7B2-4F52-B292-A647F1EA0A8C}" type="presOf" srcId="{37B6DB27-E83B-41AE-B5CE-90FEBC3550E1}" destId="{4B481342-76C0-4966-B9DB-6EA30DFCD02A}" srcOrd="1" destOrd="0" presId="urn:microsoft.com/office/officeart/2005/8/layout/venn1"/>
    <dgm:cxn modelId="{1F4E711E-6730-4B46-98C6-62740C731A2A}" type="presOf" srcId="{37B6DB27-E83B-41AE-B5CE-90FEBC3550E1}" destId="{F18402BC-64D5-45BA-8203-4415BBDCA136}" srcOrd="0" destOrd="0" presId="urn:microsoft.com/office/officeart/2005/8/layout/venn1"/>
    <dgm:cxn modelId="{62D20728-0E38-41E1-8BEE-B7AF796F32EB}" srcId="{1196A202-9AB8-4966-9B90-73E82D94EE21}" destId="{A1D8DEC3-63F8-4D5D-B90B-6DE89139ACAD}" srcOrd="0" destOrd="0" parTransId="{49B6D140-FE2B-4442-BC47-B0F7C0E50BA7}" sibTransId="{7D4636AA-BD12-4986-B022-05F73FBF7237}"/>
    <dgm:cxn modelId="{010E9E2B-9B60-4E28-9199-9FDF04DC3CE0}" type="presOf" srcId="{689BD429-F54B-47B7-B2D8-4206ACF0E7A7}" destId="{71D940B0-4FF6-4D5D-AE76-9CBA9D281E35}" srcOrd="1" destOrd="0" presId="urn:microsoft.com/office/officeart/2005/8/layout/venn1"/>
    <dgm:cxn modelId="{E73C756B-7A4C-4837-992E-EA774AA104C4}" type="presOf" srcId="{A1D8DEC3-63F8-4D5D-B90B-6DE89139ACAD}" destId="{38F16AB8-150E-4889-92E3-0EA40D2DEFA7}" srcOrd="1" destOrd="0" presId="urn:microsoft.com/office/officeart/2005/8/layout/venn1"/>
    <dgm:cxn modelId="{D8607271-8D34-4AB4-AC84-3DCF616597DC}" type="presOf" srcId="{689BD429-F54B-47B7-B2D8-4206ACF0E7A7}" destId="{FCFC38FA-F5B0-46E6-9C5D-7ECFC81F231D}" srcOrd="0" destOrd="0" presId="urn:microsoft.com/office/officeart/2005/8/layout/venn1"/>
    <dgm:cxn modelId="{F3FFC09F-C920-4CEB-BE71-465A73FB728F}" type="presOf" srcId="{A1D8DEC3-63F8-4D5D-B90B-6DE89139ACAD}" destId="{CD6F38BA-C326-478F-ADEF-2215A7C7DE3F}" srcOrd="0" destOrd="0" presId="urn:microsoft.com/office/officeart/2005/8/layout/venn1"/>
    <dgm:cxn modelId="{81D5F9BE-C630-45D2-AA34-EB8C4BDF3FC8}" srcId="{1196A202-9AB8-4966-9B90-73E82D94EE21}" destId="{37B6DB27-E83B-41AE-B5CE-90FEBC3550E1}" srcOrd="2" destOrd="0" parTransId="{E50EE9E7-25EC-4665-A2BA-291D3656C0B3}" sibTransId="{DE85E391-03B0-4CBD-AB0B-00AEBFB92DEC}"/>
    <dgm:cxn modelId="{B875A2D2-D383-42EE-A8FA-3D9CEE1127DE}" srcId="{1196A202-9AB8-4966-9B90-73E82D94EE21}" destId="{689BD429-F54B-47B7-B2D8-4206ACF0E7A7}" srcOrd="1" destOrd="0" parTransId="{F1DC730F-9D35-4749-92FC-87CFED1CBEA6}" sibTransId="{4D069EA4-37DC-4781-B540-B211E62B0886}"/>
    <dgm:cxn modelId="{51AF31F3-A9B6-40BE-927C-C5944D28589E}" type="presOf" srcId="{1196A202-9AB8-4966-9B90-73E82D94EE21}" destId="{55D811A5-FCDC-4DF4-AA24-FAF2EEAE7D5C}" srcOrd="0" destOrd="0" presId="urn:microsoft.com/office/officeart/2005/8/layout/venn1"/>
    <dgm:cxn modelId="{EF1F43BC-9EEB-4FF5-9081-635BE6053614}" type="presParOf" srcId="{55D811A5-FCDC-4DF4-AA24-FAF2EEAE7D5C}" destId="{38F16AB8-150E-4889-92E3-0EA40D2DEFA7}" srcOrd="0" destOrd="0" presId="urn:microsoft.com/office/officeart/2005/8/layout/venn1"/>
    <dgm:cxn modelId="{9E9ADC81-E87D-498F-B727-00A255ADEB8B}" type="presParOf" srcId="{55D811A5-FCDC-4DF4-AA24-FAF2EEAE7D5C}" destId="{CD6F38BA-C326-478F-ADEF-2215A7C7DE3F}" srcOrd="1" destOrd="0" presId="urn:microsoft.com/office/officeart/2005/8/layout/venn1"/>
    <dgm:cxn modelId="{55FD2529-173B-4263-A168-B197930B9A80}" type="presParOf" srcId="{55D811A5-FCDC-4DF4-AA24-FAF2EEAE7D5C}" destId="{71D940B0-4FF6-4D5D-AE76-9CBA9D281E35}" srcOrd="2" destOrd="0" presId="urn:microsoft.com/office/officeart/2005/8/layout/venn1"/>
    <dgm:cxn modelId="{C900B26D-1AD7-4CB9-842A-F66E1B63F3A9}" type="presParOf" srcId="{55D811A5-FCDC-4DF4-AA24-FAF2EEAE7D5C}" destId="{FCFC38FA-F5B0-46E6-9C5D-7ECFC81F231D}" srcOrd="3" destOrd="0" presId="urn:microsoft.com/office/officeart/2005/8/layout/venn1"/>
    <dgm:cxn modelId="{02CE384C-855B-4438-969C-0569D5351EB6}" type="presParOf" srcId="{55D811A5-FCDC-4DF4-AA24-FAF2EEAE7D5C}" destId="{4B481342-76C0-4966-B9DB-6EA30DFCD02A}" srcOrd="4" destOrd="0" presId="urn:microsoft.com/office/officeart/2005/8/layout/venn1"/>
    <dgm:cxn modelId="{2F86579B-145B-4265-825F-03B8DAE386AA}" type="presParOf" srcId="{55D811A5-FCDC-4DF4-AA24-FAF2EEAE7D5C}" destId="{F18402BC-64D5-45BA-8203-4415BBDCA136}"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96A202-9AB8-4966-9B90-73E82D94EE21}" type="doc">
      <dgm:prSet loTypeId="urn:microsoft.com/office/officeart/2005/8/layout/venn1" loCatId="relationship" qsTypeId="urn:microsoft.com/office/officeart/2005/8/quickstyle/simple2" qsCatId="simple" csTypeId="urn:microsoft.com/office/officeart/2005/8/colors/accent1_2" csCatId="accent1" phldr="1"/>
      <dgm:spPr/>
      <dgm:t>
        <a:bodyPr/>
        <a:lstStyle/>
        <a:p>
          <a:endParaRPr lang="en-US"/>
        </a:p>
      </dgm:t>
    </dgm:pt>
    <dgm:pt modelId="{689BD429-F54B-47B7-B2D8-4206ACF0E7A7}">
      <dgm:prSet phldrT="[Texto]" custT="1"/>
      <dgm:spPr/>
      <dgm:t>
        <a:bodyPr/>
        <a:lstStyle/>
        <a:p>
          <a:r>
            <a:rPr lang="en-US" sz="1200" b="1" dirty="0"/>
            <a:t>Supervised Learning</a:t>
          </a:r>
        </a:p>
      </dgm:t>
    </dgm:pt>
    <dgm:pt modelId="{F1DC730F-9D35-4749-92FC-87CFED1CBEA6}" type="parTrans" cxnId="{B875A2D2-D383-42EE-A8FA-3D9CEE1127DE}">
      <dgm:prSet/>
      <dgm:spPr/>
      <dgm:t>
        <a:bodyPr/>
        <a:lstStyle/>
        <a:p>
          <a:endParaRPr lang="en-US"/>
        </a:p>
      </dgm:t>
    </dgm:pt>
    <dgm:pt modelId="{4D069EA4-37DC-4781-B540-B211E62B0886}" type="sibTrans" cxnId="{B875A2D2-D383-42EE-A8FA-3D9CEE1127DE}">
      <dgm:prSet/>
      <dgm:spPr/>
      <dgm:t>
        <a:bodyPr/>
        <a:lstStyle/>
        <a:p>
          <a:endParaRPr lang="en-US"/>
        </a:p>
      </dgm:t>
    </dgm:pt>
    <dgm:pt modelId="{37B6DB27-E83B-41AE-B5CE-90FEBC3550E1}">
      <dgm:prSet phldrT="[Texto]" custT="1"/>
      <dgm:spPr/>
      <dgm:t>
        <a:bodyPr/>
        <a:lstStyle/>
        <a:p>
          <a:r>
            <a:rPr lang="en-US" sz="1200" b="1" dirty="0"/>
            <a:t>Unsupervised Learning</a:t>
          </a:r>
        </a:p>
      </dgm:t>
    </dgm:pt>
    <dgm:pt modelId="{E50EE9E7-25EC-4665-A2BA-291D3656C0B3}" type="parTrans" cxnId="{81D5F9BE-C630-45D2-AA34-EB8C4BDF3FC8}">
      <dgm:prSet/>
      <dgm:spPr/>
      <dgm:t>
        <a:bodyPr/>
        <a:lstStyle/>
        <a:p>
          <a:endParaRPr lang="en-US"/>
        </a:p>
      </dgm:t>
    </dgm:pt>
    <dgm:pt modelId="{DE85E391-03B0-4CBD-AB0B-00AEBFB92DEC}" type="sibTrans" cxnId="{81D5F9BE-C630-45D2-AA34-EB8C4BDF3FC8}">
      <dgm:prSet/>
      <dgm:spPr/>
      <dgm:t>
        <a:bodyPr/>
        <a:lstStyle/>
        <a:p>
          <a:endParaRPr lang="en-US"/>
        </a:p>
      </dgm:t>
    </dgm:pt>
    <dgm:pt modelId="{A1D8DEC3-63F8-4D5D-B90B-6DE89139ACAD}">
      <dgm:prSet phldrT="[Texto]" custT="1"/>
      <dgm:spPr/>
      <dgm:t>
        <a:bodyPr/>
        <a:lstStyle/>
        <a:p>
          <a:r>
            <a:rPr lang="en-US" sz="1200" b="1" dirty="0"/>
            <a:t>Reinforcement Learning</a:t>
          </a:r>
        </a:p>
      </dgm:t>
    </dgm:pt>
    <dgm:pt modelId="{7D4636AA-BD12-4986-B022-05F73FBF7237}" type="sibTrans" cxnId="{62D20728-0E38-41E1-8BEE-B7AF796F32EB}">
      <dgm:prSet/>
      <dgm:spPr/>
      <dgm:t>
        <a:bodyPr/>
        <a:lstStyle/>
        <a:p>
          <a:endParaRPr lang="en-US"/>
        </a:p>
      </dgm:t>
    </dgm:pt>
    <dgm:pt modelId="{49B6D140-FE2B-4442-BC47-B0F7C0E50BA7}" type="parTrans" cxnId="{62D20728-0E38-41E1-8BEE-B7AF796F32EB}">
      <dgm:prSet/>
      <dgm:spPr/>
      <dgm:t>
        <a:bodyPr/>
        <a:lstStyle/>
        <a:p>
          <a:endParaRPr lang="en-US"/>
        </a:p>
      </dgm:t>
    </dgm:pt>
    <dgm:pt modelId="{55D811A5-FCDC-4DF4-AA24-FAF2EEAE7D5C}" type="pres">
      <dgm:prSet presAssocID="{1196A202-9AB8-4966-9B90-73E82D94EE21}" presName="compositeShape" presStyleCnt="0">
        <dgm:presLayoutVars>
          <dgm:chMax val="7"/>
          <dgm:dir/>
          <dgm:resizeHandles val="exact"/>
        </dgm:presLayoutVars>
      </dgm:prSet>
      <dgm:spPr/>
    </dgm:pt>
    <dgm:pt modelId="{38F16AB8-150E-4889-92E3-0EA40D2DEFA7}" type="pres">
      <dgm:prSet presAssocID="{A1D8DEC3-63F8-4D5D-B90B-6DE89139ACAD}" presName="circ1" presStyleLbl="vennNode1" presStyleIdx="0" presStyleCnt="3"/>
      <dgm:spPr/>
    </dgm:pt>
    <dgm:pt modelId="{CD6F38BA-C326-478F-ADEF-2215A7C7DE3F}" type="pres">
      <dgm:prSet presAssocID="{A1D8DEC3-63F8-4D5D-B90B-6DE89139ACAD}" presName="circ1Tx" presStyleLbl="revTx" presStyleIdx="0" presStyleCnt="0">
        <dgm:presLayoutVars>
          <dgm:chMax val="0"/>
          <dgm:chPref val="0"/>
          <dgm:bulletEnabled val="1"/>
        </dgm:presLayoutVars>
      </dgm:prSet>
      <dgm:spPr/>
    </dgm:pt>
    <dgm:pt modelId="{71D940B0-4FF6-4D5D-AE76-9CBA9D281E35}" type="pres">
      <dgm:prSet presAssocID="{689BD429-F54B-47B7-B2D8-4206ACF0E7A7}" presName="circ2" presStyleLbl="vennNode1" presStyleIdx="1" presStyleCnt="3"/>
      <dgm:spPr/>
    </dgm:pt>
    <dgm:pt modelId="{FCFC38FA-F5B0-46E6-9C5D-7ECFC81F231D}" type="pres">
      <dgm:prSet presAssocID="{689BD429-F54B-47B7-B2D8-4206ACF0E7A7}" presName="circ2Tx" presStyleLbl="revTx" presStyleIdx="0" presStyleCnt="0">
        <dgm:presLayoutVars>
          <dgm:chMax val="0"/>
          <dgm:chPref val="0"/>
          <dgm:bulletEnabled val="1"/>
        </dgm:presLayoutVars>
      </dgm:prSet>
      <dgm:spPr/>
    </dgm:pt>
    <dgm:pt modelId="{4B481342-76C0-4966-B9DB-6EA30DFCD02A}" type="pres">
      <dgm:prSet presAssocID="{37B6DB27-E83B-41AE-B5CE-90FEBC3550E1}" presName="circ3" presStyleLbl="vennNode1" presStyleIdx="2" presStyleCnt="3"/>
      <dgm:spPr/>
    </dgm:pt>
    <dgm:pt modelId="{F18402BC-64D5-45BA-8203-4415BBDCA136}" type="pres">
      <dgm:prSet presAssocID="{37B6DB27-E83B-41AE-B5CE-90FEBC3550E1}" presName="circ3Tx" presStyleLbl="revTx" presStyleIdx="0" presStyleCnt="0">
        <dgm:presLayoutVars>
          <dgm:chMax val="0"/>
          <dgm:chPref val="0"/>
          <dgm:bulletEnabled val="1"/>
        </dgm:presLayoutVars>
      </dgm:prSet>
      <dgm:spPr/>
    </dgm:pt>
  </dgm:ptLst>
  <dgm:cxnLst>
    <dgm:cxn modelId="{C6462C05-F7B2-4F52-B292-A647F1EA0A8C}" type="presOf" srcId="{37B6DB27-E83B-41AE-B5CE-90FEBC3550E1}" destId="{4B481342-76C0-4966-B9DB-6EA30DFCD02A}" srcOrd="1" destOrd="0" presId="urn:microsoft.com/office/officeart/2005/8/layout/venn1"/>
    <dgm:cxn modelId="{1F4E711E-6730-4B46-98C6-62740C731A2A}" type="presOf" srcId="{37B6DB27-E83B-41AE-B5CE-90FEBC3550E1}" destId="{F18402BC-64D5-45BA-8203-4415BBDCA136}" srcOrd="0" destOrd="0" presId="urn:microsoft.com/office/officeart/2005/8/layout/venn1"/>
    <dgm:cxn modelId="{62D20728-0E38-41E1-8BEE-B7AF796F32EB}" srcId="{1196A202-9AB8-4966-9B90-73E82D94EE21}" destId="{A1D8DEC3-63F8-4D5D-B90B-6DE89139ACAD}" srcOrd="0" destOrd="0" parTransId="{49B6D140-FE2B-4442-BC47-B0F7C0E50BA7}" sibTransId="{7D4636AA-BD12-4986-B022-05F73FBF7237}"/>
    <dgm:cxn modelId="{010E9E2B-9B60-4E28-9199-9FDF04DC3CE0}" type="presOf" srcId="{689BD429-F54B-47B7-B2D8-4206ACF0E7A7}" destId="{71D940B0-4FF6-4D5D-AE76-9CBA9D281E35}" srcOrd="1" destOrd="0" presId="urn:microsoft.com/office/officeart/2005/8/layout/venn1"/>
    <dgm:cxn modelId="{E73C756B-7A4C-4837-992E-EA774AA104C4}" type="presOf" srcId="{A1D8DEC3-63F8-4D5D-B90B-6DE89139ACAD}" destId="{38F16AB8-150E-4889-92E3-0EA40D2DEFA7}" srcOrd="1" destOrd="0" presId="urn:microsoft.com/office/officeart/2005/8/layout/venn1"/>
    <dgm:cxn modelId="{D8607271-8D34-4AB4-AC84-3DCF616597DC}" type="presOf" srcId="{689BD429-F54B-47B7-B2D8-4206ACF0E7A7}" destId="{FCFC38FA-F5B0-46E6-9C5D-7ECFC81F231D}" srcOrd="0" destOrd="0" presId="urn:microsoft.com/office/officeart/2005/8/layout/venn1"/>
    <dgm:cxn modelId="{F3FFC09F-C920-4CEB-BE71-465A73FB728F}" type="presOf" srcId="{A1D8DEC3-63F8-4D5D-B90B-6DE89139ACAD}" destId="{CD6F38BA-C326-478F-ADEF-2215A7C7DE3F}" srcOrd="0" destOrd="0" presId="urn:microsoft.com/office/officeart/2005/8/layout/venn1"/>
    <dgm:cxn modelId="{81D5F9BE-C630-45D2-AA34-EB8C4BDF3FC8}" srcId="{1196A202-9AB8-4966-9B90-73E82D94EE21}" destId="{37B6DB27-E83B-41AE-B5CE-90FEBC3550E1}" srcOrd="2" destOrd="0" parTransId="{E50EE9E7-25EC-4665-A2BA-291D3656C0B3}" sibTransId="{DE85E391-03B0-4CBD-AB0B-00AEBFB92DEC}"/>
    <dgm:cxn modelId="{B875A2D2-D383-42EE-A8FA-3D9CEE1127DE}" srcId="{1196A202-9AB8-4966-9B90-73E82D94EE21}" destId="{689BD429-F54B-47B7-B2D8-4206ACF0E7A7}" srcOrd="1" destOrd="0" parTransId="{F1DC730F-9D35-4749-92FC-87CFED1CBEA6}" sibTransId="{4D069EA4-37DC-4781-B540-B211E62B0886}"/>
    <dgm:cxn modelId="{51AF31F3-A9B6-40BE-927C-C5944D28589E}" type="presOf" srcId="{1196A202-9AB8-4966-9B90-73E82D94EE21}" destId="{55D811A5-FCDC-4DF4-AA24-FAF2EEAE7D5C}" srcOrd="0" destOrd="0" presId="urn:microsoft.com/office/officeart/2005/8/layout/venn1"/>
    <dgm:cxn modelId="{EF1F43BC-9EEB-4FF5-9081-635BE6053614}" type="presParOf" srcId="{55D811A5-FCDC-4DF4-AA24-FAF2EEAE7D5C}" destId="{38F16AB8-150E-4889-92E3-0EA40D2DEFA7}" srcOrd="0" destOrd="0" presId="urn:microsoft.com/office/officeart/2005/8/layout/venn1"/>
    <dgm:cxn modelId="{9E9ADC81-E87D-498F-B727-00A255ADEB8B}" type="presParOf" srcId="{55D811A5-FCDC-4DF4-AA24-FAF2EEAE7D5C}" destId="{CD6F38BA-C326-478F-ADEF-2215A7C7DE3F}" srcOrd="1" destOrd="0" presId="urn:microsoft.com/office/officeart/2005/8/layout/venn1"/>
    <dgm:cxn modelId="{55FD2529-173B-4263-A168-B197930B9A80}" type="presParOf" srcId="{55D811A5-FCDC-4DF4-AA24-FAF2EEAE7D5C}" destId="{71D940B0-4FF6-4D5D-AE76-9CBA9D281E35}" srcOrd="2" destOrd="0" presId="urn:microsoft.com/office/officeart/2005/8/layout/venn1"/>
    <dgm:cxn modelId="{C900B26D-1AD7-4CB9-842A-F66E1B63F3A9}" type="presParOf" srcId="{55D811A5-FCDC-4DF4-AA24-FAF2EEAE7D5C}" destId="{FCFC38FA-F5B0-46E6-9C5D-7ECFC81F231D}" srcOrd="3" destOrd="0" presId="urn:microsoft.com/office/officeart/2005/8/layout/venn1"/>
    <dgm:cxn modelId="{02CE384C-855B-4438-969C-0569D5351EB6}" type="presParOf" srcId="{55D811A5-FCDC-4DF4-AA24-FAF2EEAE7D5C}" destId="{4B481342-76C0-4966-B9DB-6EA30DFCD02A}" srcOrd="4" destOrd="0" presId="urn:microsoft.com/office/officeart/2005/8/layout/venn1"/>
    <dgm:cxn modelId="{2F86579B-145B-4265-825F-03B8DAE386AA}" type="presParOf" srcId="{55D811A5-FCDC-4DF4-AA24-FAF2EEAE7D5C}" destId="{F18402BC-64D5-45BA-8203-4415BBDCA136}"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CD56A6-2818-486B-AFB2-8209B9874525}" type="doc">
      <dgm:prSet loTypeId="urn:microsoft.com/office/officeart/2005/8/layout/venn1" loCatId="relationship" qsTypeId="urn:microsoft.com/office/officeart/2005/8/quickstyle/simple1" qsCatId="simple" csTypeId="urn:microsoft.com/office/officeart/2005/8/colors/accent1_2" csCatId="accent1" phldr="1"/>
      <dgm:spPr/>
    </dgm:pt>
    <dgm:pt modelId="{C681271D-26AC-4C23-ADA0-9B5C3D46728C}">
      <dgm:prSet phldrT="[Texto]"/>
      <dgm:spPr>
        <a:solidFill>
          <a:schemeClr val="tx1">
            <a:alpha val="50000"/>
          </a:schemeClr>
        </a:solidFill>
      </dgm:spPr>
      <dgm:t>
        <a:bodyPr/>
        <a:lstStyle/>
        <a:p>
          <a:r>
            <a:rPr lang="en-US" b="1" dirty="0">
              <a:solidFill>
                <a:schemeClr val="bg1"/>
              </a:solidFill>
            </a:rPr>
            <a:t>Deep Learning</a:t>
          </a:r>
        </a:p>
      </dgm:t>
    </dgm:pt>
    <dgm:pt modelId="{B0B398BE-9F88-47C8-A231-A89D3AA7A864}" type="parTrans" cxnId="{21B2A8D9-0E76-4DA0-AD82-56F1C1D052D8}">
      <dgm:prSet/>
      <dgm:spPr/>
      <dgm:t>
        <a:bodyPr/>
        <a:lstStyle/>
        <a:p>
          <a:endParaRPr lang="en-US"/>
        </a:p>
      </dgm:t>
    </dgm:pt>
    <dgm:pt modelId="{CCB66437-0607-4302-BE69-BED1737CD8B3}" type="sibTrans" cxnId="{21B2A8D9-0E76-4DA0-AD82-56F1C1D052D8}">
      <dgm:prSet/>
      <dgm:spPr/>
      <dgm:t>
        <a:bodyPr/>
        <a:lstStyle/>
        <a:p>
          <a:endParaRPr lang="en-US"/>
        </a:p>
      </dgm:t>
    </dgm:pt>
    <dgm:pt modelId="{57F5F8CA-ABC5-4450-96A2-D1F6CAA88B32}" type="pres">
      <dgm:prSet presAssocID="{63CD56A6-2818-486B-AFB2-8209B9874525}" presName="compositeShape" presStyleCnt="0">
        <dgm:presLayoutVars>
          <dgm:chMax val="7"/>
          <dgm:dir/>
          <dgm:resizeHandles val="exact"/>
        </dgm:presLayoutVars>
      </dgm:prSet>
      <dgm:spPr/>
    </dgm:pt>
    <dgm:pt modelId="{44DD37EF-56C2-45E1-BCAA-F1AEDED02404}" type="pres">
      <dgm:prSet presAssocID="{C681271D-26AC-4C23-ADA0-9B5C3D46728C}" presName="circ1TxSh" presStyleLbl="vennNode1" presStyleIdx="0" presStyleCnt="1" custLinFactNeighborX="-24854"/>
      <dgm:spPr/>
    </dgm:pt>
  </dgm:ptLst>
  <dgm:cxnLst>
    <dgm:cxn modelId="{B27FB553-C5C3-45F3-9BF6-CF060CDA946F}" type="presOf" srcId="{C681271D-26AC-4C23-ADA0-9B5C3D46728C}" destId="{44DD37EF-56C2-45E1-BCAA-F1AEDED02404}" srcOrd="0" destOrd="0" presId="urn:microsoft.com/office/officeart/2005/8/layout/venn1"/>
    <dgm:cxn modelId="{376229D0-7FE4-4F15-ABB3-EBC75BE877AB}" type="presOf" srcId="{63CD56A6-2818-486B-AFB2-8209B9874525}" destId="{57F5F8CA-ABC5-4450-96A2-D1F6CAA88B32}" srcOrd="0" destOrd="0" presId="urn:microsoft.com/office/officeart/2005/8/layout/venn1"/>
    <dgm:cxn modelId="{21B2A8D9-0E76-4DA0-AD82-56F1C1D052D8}" srcId="{63CD56A6-2818-486B-AFB2-8209B9874525}" destId="{C681271D-26AC-4C23-ADA0-9B5C3D46728C}" srcOrd="0" destOrd="0" parTransId="{B0B398BE-9F88-47C8-A231-A89D3AA7A864}" sibTransId="{CCB66437-0607-4302-BE69-BED1737CD8B3}"/>
    <dgm:cxn modelId="{6670E775-B96E-4F20-9C5E-43EA012B13E6}" type="presParOf" srcId="{57F5F8CA-ABC5-4450-96A2-D1F6CAA88B32}" destId="{44DD37EF-56C2-45E1-BCAA-F1AEDED02404}"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85198-0BC1-4238-92BC-65E91F8AFB8B}">
      <dsp:nvSpPr>
        <dsp:cNvPr id="0" name=""/>
        <dsp:cNvSpPr/>
      </dsp:nvSpPr>
      <dsp:spPr>
        <a:xfrm>
          <a:off x="631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INTRODUCTION</a:t>
          </a:r>
        </a:p>
      </dsp:txBody>
      <dsp:txXfrm>
        <a:off x="6310" y="1098320"/>
        <a:ext cx="1972525" cy="1420218"/>
      </dsp:txXfrm>
    </dsp:sp>
    <dsp:sp modelId="{32393D81-F81F-4DFE-B734-04A16132243E}">
      <dsp:nvSpPr>
        <dsp:cNvPr id="0" name=""/>
        <dsp:cNvSpPr/>
      </dsp:nvSpPr>
      <dsp:spPr>
        <a:xfrm>
          <a:off x="631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01</a:t>
          </a:r>
          <a:endParaRPr lang="en-US" sz="4300" kern="1200" dirty="0"/>
        </a:p>
      </dsp:txBody>
      <dsp:txXfrm>
        <a:off x="6310" y="151508"/>
        <a:ext cx="1972525" cy="946812"/>
      </dsp:txXfrm>
    </dsp:sp>
    <dsp:sp modelId="{90C8B7E4-8AA8-4334-B50D-D1ECADDCCF7B}">
      <dsp:nvSpPr>
        <dsp:cNvPr id="0" name=""/>
        <dsp:cNvSpPr/>
      </dsp:nvSpPr>
      <dsp:spPr>
        <a:xfrm>
          <a:off x="2136637"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BACKGROUND THEORY</a:t>
          </a:r>
          <a:endParaRPr lang="en-US" sz="1700" kern="1200" noProof="0" dirty="0"/>
        </a:p>
      </dsp:txBody>
      <dsp:txXfrm>
        <a:off x="2136637" y="1098320"/>
        <a:ext cx="1972525" cy="1420218"/>
      </dsp:txXfrm>
    </dsp:sp>
    <dsp:sp modelId="{16E1F40D-19AB-45D6-A4BD-52BFA0169538}">
      <dsp:nvSpPr>
        <dsp:cNvPr id="0" name=""/>
        <dsp:cNvSpPr/>
      </dsp:nvSpPr>
      <dsp:spPr>
        <a:xfrm>
          <a:off x="2136637"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02</a:t>
          </a:r>
        </a:p>
      </dsp:txBody>
      <dsp:txXfrm>
        <a:off x="2136637" y="151508"/>
        <a:ext cx="1972525" cy="946812"/>
      </dsp:txXfrm>
    </dsp:sp>
    <dsp:sp modelId="{D9CCDCE5-1547-41A9-A8F1-8B25F2BEDDAE}">
      <dsp:nvSpPr>
        <dsp:cNvPr id="0" name=""/>
        <dsp:cNvSpPr/>
      </dsp:nvSpPr>
      <dsp:spPr>
        <a:xfrm>
          <a:off x="4266965"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METHODOLOGY</a:t>
          </a:r>
          <a:endParaRPr lang="en-US" sz="1700" kern="1200" noProof="0" dirty="0"/>
        </a:p>
      </dsp:txBody>
      <dsp:txXfrm>
        <a:off x="4266965" y="1098320"/>
        <a:ext cx="1972525" cy="1420218"/>
      </dsp:txXfrm>
    </dsp:sp>
    <dsp:sp modelId="{8F249B64-B104-4193-9581-17D8831CAA7F}">
      <dsp:nvSpPr>
        <dsp:cNvPr id="0" name=""/>
        <dsp:cNvSpPr/>
      </dsp:nvSpPr>
      <dsp:spPr>
        <a:xfrm>
          <a:off x="4266965"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03</a:t>
          </a:r>
        </a:p>
      </dsp:txBody>
      <dsp:txXfrm>
        <a:off x="4266965" y="151508"/>
        <a:ext cx="1972525" cy="946812"/>
      </dsp:txXfrm>
    </dsp:sp>
    <dsp:sp modelId="{20E0D0C4-7CF9-4F80-BD7F-FFA4B8242D8A}">
      <dsp:nvSpPr>
        <dsp:cNvPr id="0" name=""/>
        <dsp:cNvSpPr/>
      </dsp:nvSpPr>
      <dsp:spPr>
        <a:xfrm>
          <a:off x="6397292"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dirty="0"/>
            <a:t>EXPERIMENT EVALUATION</a:t>
          </a:r>
          <a:endParaRPr lang="en-US" sz="1700" kern="1200" dirty="0"/>
        </a:p>
      </dsp:txBody>
      <dsp:txXfrm>
        <a:off x="6397292" y="1098320"/>
        <a:ext cx="1972525" cy="1420218"/>
      </dsp:txXfrm>
    </dsp:sp>
    <dsp:sp modelId="{01352D7B-77BB-4877-9E87-F5EA70205C78}">
      <dsp:nvSpPr>
        <dsp:cNvPr id="0" name=""/>
        <dsp:cNvSpPr/>
      </dsp:nvSpPr>
      <dsp:spPr>
        <a:xfrm>
          <a:off x="6397292"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04</a:t>
          </a:r>
          <a:endParaRPr lang="en-US" sz="4300" kern="1200" dirty="0"/>
        </a:p>
      </dsp:txBody>
      <dsp:txXfrm>
        <a:off x="6397292" y="151508"/>
        <a:ext cx="1972525" cy="946812"/>
      </dsp:txXfrm>
    </dsp:sp>
    <dsp:sp modelId="{DE519ADB-82FB-479F-A0E3-08DE641EAF60}">
      <dsp:nvSpPr>
        <dsp:cNvPr id="0" name=""/>
        <dsp:cNvSpPr/>
      </dsp:nvSpPr>
      <dsp:spPr>
        <a:xfrm>
          <a:off x="852762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DISCUSSIONS, CONCLUSION &amp; FUTURE WORK</a:t>
          </a:r>
          <a:endParaRPr lang="en-US" sz="1700" kern="1200" noProof="0" dirty="0"/>
        </a:p>
      </dsp:txBody>
      <dsp:txXfrm>
        <a:off x="8527620" y="1098320"/>
        <a:ext cx="1972525" cy="1420218"/>
      </dsp:txXfrm>
    </dsp:sp>
    <dsp:sp modelId="{DB7310E5-373D-4D19-A7E3-A24AD94C3AC6}">
      <dsp:nvSpPr>
        <dsp:cNvPr id="0" name=""/>
        <dsp:cNvSpPr/>
      </dsp:nvSpPr>
      <dsp:spPr>
        <a:xfrm>
          <a:off x="852762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05</a:t>
          </a:r>
          <a:endParaRPr lang="en-US" sz="4300" kern="1200" dirty="0"/>
        </a:p>
      </dsp:txBody>
      <dsp:txXfrm>
        <a:off x="8527620" y="151508"/>
        <a:ext cx="1972525" cy="9468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85198-0BC1-4238-92BC-65E91F8AFB8B}">
      <dsp:nvSpPr>
        <dsp:cNvPr id="0" name=""/>
        <dsp:cNvSpPr/>
      </dsp:nvSpPr>
      <dsp:spPr>
        <a:xfrm>
          <a:off x="631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INTRODUCTION</a:t>
          </a:r>
        </a:p>
      </dsp:txBody>
      <dsp:txXfrm>
        <a:off x="6310" y="1098320"/>
        <a:ext cx="1972525" cy="1420218"/>
      </dsp:txXfrm>
    </dsp:sp>
    <dsp:sp modelId="{32393D81-F81F-4DFE-B734-04A16132243E}">
      <dsp:nvSpPr>
        <dsp:cNvPr id="0" name=""/>
        <dsp:cNvSpPr/>
      </dsp:nvSpPr>
      <dsp:spPr>
        <a:xfrm>
          <a:off x="631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01</a:t>
          </a:r>
          <a:endParaRPr lang="en-US" sz="4300" kern="1200" dirty="0"/>
        </a:p>
      </dsp:txBody>
      <dsp:txXfrm>
        <a:off x="6310" y="151508"/>
        <a:ext cx="1972525" cy="946812"/>
      </dsp:txXfrm>
    </dsp:sp>
    <dsp:sp modelId="{90C8B7E4-8AA8-4334-B50D-D1ECADDCCF7B}">
      <dsp:nvSpPr>
        <dsp:cNvPr id="0" name=""/>
        <dsp:cNvSpPr/>
      </dsp:nvSpPr>
      <dsp:spPr>
        <a:xfrm>
          <a:off x="2136637" y="151508"/>
          <a:ext cx="1972525" cy="2367030"/>
        </a:xfrm>
        <a:prstGeom prst="rect">
          <a:avLst/>
        </a:prstGeom>
        <a:solidFill>
          <a:schemeClr val="tx2">
            <a:lumMod val="75000"/>
            <a:lumOff val="25000"/>
          </a:schemeClr>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BACKGROUND THEORY</a:t>
          </a:r>
          <a:endParaRPr lang="en-US" sz="1700" kern="1200" noProof="0" dirty="0"/>
        </a:p>
      </dsp:txBody>
      <dsp:txXfrm>
        <a:off x="2136637" y="1098320"/>
        <a:ext cx="1972525" cy="1420218"/>
      </dsp:txXfrm>
    </dsp:sp>
    <dsp:sp modelId="{16E1F40D-19AB-45D6-A4BD-52BFA0169538}">
      <dsp:nvSpPr>
        <dsp:cNvPr id="0" name=""/>
        <dsp:cNvSpPr/>
      </dsp:nvSpPr>
      <dsp:spPr>
        <a:xfrm>
          <a:off x="2136637"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02</a:t>
          </a:r>
        </a:p>
      </dsp:txBody>
      <dsp:txXfrm>
        <a:off x="2136637" y="151508"/>
        <a:ext cx="1972525" cy="946812"/>
      </dsp:txXfrm>
    </dsp:sp>
    <dsp:sp modelId="{D9CCDCE5-1547-41A9-A8F1-8B25F2BEDDAE}">
      <dsp:nvSpPr>
        <dsp:cNvPr id="0" name=""/>
        <dsp:cNvSpPr/>
      </dsp:nvSpPr>
      <dsp:spPr>
        <a:xfrm>
          <a:off x="4266965"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METHODOLOGY</a:t>
          </a:r>
          <a:endParaRPr lang="en-US" sz="1700" kern="1200" noProof="0" dirty="0"/>
        </a:p>
      </dsp:txBody>
      <dsp:txXfrm>
        <a:off x="4266965" y="1098320"/>
        <a:ext cx="1972525" cy="1420218"/>
      </dsp:txXfrm>
    </dsp:sp>
    <dsp:sp modelId="{8F249B64-B104-4193-9581-17D8831CAA7F}">
      <dsp:nvSpPr>
        <dsp:cNvPr id="0" name=""/>
        <dsp:cNvSpPr/>
      </dsp:nvSpPr>
      <dsp:spPr>
        <a:xfrm>
          <a:off x="4266965"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03</a:t>
          </a:r>
        </a:p>
      </dsp:txBody>
      <dsp:txXfrm>
        <a:off x="4266965" y="151508"/>
        <a:ext cx="1972525" cy="946812"/>
      </dsp:txXfrm>
    </dsp:sp>
    <dsp:sp modelId="{20E0D0C4-7CF9-4F80-BD7F-FFA4B8242D8A}">
      <dsp:nvSpPr>
        <dsp:cNvPr id="0" name=""/>
        <dsp:cNvSpPr/>
      </dsp:nvSpPr>
      <dsp:spPr>
        <a:xfrm>
          <a:off x="6397292"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dirty="0"/>
            <a:t>EXPERIMENT EVALUATION</a:t>
          </a:r>
          <a:endParaRPr lang="en-US" sz="1700" kern="1200" dirty="0"/>
        </a:p>
      </dsp:txBody>
      <dsp:txXfrm>
        <a:off x="6397292" y="1098320"/>
        <a:ext cx="1972525" cy="1420218"/>
      </dsp:txXfrm>
    </dsp:sp>
    <dsp:sp modelId="{01352D7B-77BB-4877-9E87-F5EA70205C78}">
      <dsp:nvSpPr>
        <dsp:cNvPr id="0" name=""/>
        <dsp:cNvSpPr/>
      </dsp:nvSpPr>
      <dsp:spPr>
        <a:xfrm>
          <a:off x="6397292"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04</a:t>
          </a:r>
          <a:endParaRPr lang="en-US" sz="4300" kern="1200" dirty="0"/>
        </a:p>
      </dsp:txBody>
      <dsp:txXfrm>
        <a:off x="6397292" y="151508"/>
        <a:ext cx="1972525" cy="946812"/>
      </dsp:txXfrm>
    </dsp:sp>
    <dsp:sp modelId="{DE519ADB-82FB-479F-A0E3-08DE641EAF60}">
      <dsp:nvSpPr>
        <dsp:cNvPr id="0" name=""/>
        <dsp:cNvSpPr/>
      </dsp:nvSpPr>
      <dsp:spPr>
        <a:xfrm>
          <a:off x="852762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DISCUSSIONS, CONCLUSION &amp; FUTURE WORK</a:t>
          </a:r>
          <a:endParaRPr lang="en-US" sz="1700" kern="1200" noProof="0" dirty="0"/>
        </a:p>
      </dsp:txBody>
      <dsp:txXfrm>
        <a:off x="8527620" y="1098320"/>
        <a:ext cx="1972525" cy="1420218"/>
      </dsp:txXfrm>
    </dsp:sp>
    <dsp:sp modelId="{DB7310E5-373D-4D19-A7E3-A24AD94C3AC6}">
      <dsp:nvSpPr>
        <dsp:cNvPr id="0" name=""/>
        <dsp:cNvSpPr/>
      </dsp:nvSpPr>
      <dsp:spPr>
        <a:xfrm>
          <a:off x="852762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05</a:t>
          </a:r>
          <a:endParaRPr lang="en-US" sz="4300" kern="1200" dirty="0"/>
        </a:p>
      </dsp:txBody>
      <dsp:txXfrm>
        <a:off x="8527620" y="151508"/>
        <a:ext cx="1972525" cy="9468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85198-0BC1-4238-92BC-65E91F8AFB8B}">
      <dsp:nvSpPr>
        <dsp:cNvPr id="0" name=""/>
        <dsp:cNvSpPr/>
      </dsp:nvSpPr>
      <dsp:spPr>
        <a:xfrm>
          <a:off x="6310" y="151508"/>
          <a:ext cx="1972525" cy="2367030"/>
        </a:xfrm>
        <a:prstGeom prst="rect">
          <a:avLst/>
        </a:prstGeom>
        <a:solidFill>
          <a:schemeClr val="tx2">
            <a:lumMod val="75000"/>
            <a:lumOff val="25000"/>
          </a:schemeClr>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INTRODUCTION</a:t>
          </a:r>
        </a:p>
      </dsp:txBody>
      <dsp:txXfrm>
        <a:off x="6310" y="1098320"/>
        <a:ext cx="1972525" cy="1420218"/>
      </dsp:txXfrm>
    </dsp:sp>
    <dsp:sp modelId="{32393D81-F81F-4DFE-B734-04A16132243E}">
      <dsp:nvSpPr>
        <dsp:cNvPr id="0" name=""/>
        <dsp:cNvSpPr/>
      </dsp:nvSpPr>
      <dsp:spPr>
        <a:xfrm>
          <a:off x="631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01</a:t>
          </a:r>
          <a:endParaRPr lang="en-US" sz="4300" kern="1200" dirty="0"/>
        </a:p>
      </dsp:txBody>
      <dsp:txXfrm>
        <a:off x="6310" y="151508"/>
        <a:ext cx="1972525" cy="946812"/>
      </dsp:txXfrm>
    </dsp:sp>
    <dsp:sp modelId="{90C8B7E4-8AA8-4334-B50D-D1ECADDCCF7B}">
      <dsp:nvSpPr>
        <dsp:cNvPr id="0" name=""/>
        <dsp:cNvSpPr/>
      </dsp:nvSpPr>
      <dsp:spPr>
        <a:xfrm>
          <a:off x="2136637"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BACKGROUND THEORY</a:t>
          </a:r>
          <a:endParaRPr lang="en-US" sz="1700" kern="1200" noProof="0" dirty="0"/>
        </a:p>
      </dsp:txBody>
      <dsp:txXfrm>
        <a:off x="2136637" y="1098320"/>
        <a:ext cx="1972525" cy="1420218"/>
      </dsp:txXfrm>
    </dsp:sp>
    <dsp:sp modelId="{16E1F40D-19AB-45D6-A4BD-52BFA0169538}">
      <dsp:nvSpPr>
        <dsp:cNvPr id="0" name=""/>
        <dsp:cNvSpPr/>
      </dsp:nvSpPr>
      <dsp:spPr>
        <a:xfrm>
          <a:off x="2136637"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02</a:t>
          </a:r>
        </a:p>
      </dsp:txBody>
      <dsp:txXfrm>
        <a:off x="2136637" y="151508"/>
        <a:ext cx="1972525" cy="946812"/>
      </dsp:txXfrm>
    </dsp:sp>
    <dsp:sp modelId="{D9CCDCE5-1547-41A9-A8F1-8B25F2BEDDAE}">
      <dsp:nvSpPr>
        <dsp:cNvPr id="0" name=""/>
        <dsp:cNvSpPr/>
      </dsp:nvSpPr>
      <dsp:spPr>
        <a:xfrm>
          <a:off x="4266965"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METHODOLOGY</a:t>
          </a:r>
          <a:endParaRPr lang="en-US" sz="1700" kern="1200" noProof="0" dirty="0"/>
        </a:p>
      </dsp:txBody>
      <dsp:txXfrm>
        <a:off x="4266965" y="1098320"/>
        <a:ext cx="1972525" cy="1420218"/>
      </dsp:txXfrm>
    </dsp:sp>
    <dsp:sp modelId="{8F249B64-B104-4193-9581-17D8831CAA7F}">
      <dsp:nvSpPr>
        <dsp:cNvPr id="0" name=""/>
        <dsp:cNvSpPr/>
      </dsp:nvSpPr>
      <dsp:spPr>
        <a:xfrm>
          <a:off x="4266965"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03</a:t>
          </a:r>
        </a:p>
      </dsp:txBody>
      <dsp:txXfrm>
        <a:off x="4266965" y="151508"/>
        <a:ext cx="1972525" cy="946812"/>
      </dsp:txXfrm>
    </dsp:sp>
    <dsp:sp modelId="{20E0D0C4-7CF9-4F80-BD7F-FFA4B8242D8A}">
      <dsp:nvSpPr>
        <dsp:cNvPr id="0" name=""/>
        <dsp:cNvSpPr/>
      </dsp:nvSpPr>
      <dsp:spPr>
        <a:xfrm>
          <a:off x="6397292"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dirty="0"/>
            <a:t>EXPERIMENT EVALUATION</a:t>
          </a:r>
          <a:endParaRPr lang="en-US" sz="1700" kern="1200" dirty="0"/>
        </a:p>
      </dsp:txBody>
      <dsp:txXfrm>
        <a:off x="6397292" y="1098320"/>
        <a:ext cx="1972525" cy="1420218"/>
      </dsp:txXfrm>
    </dsp:sp>
    <dsp:sp modelId="{01352D7B-77BB-4877-9E87-F5EA70205C78}">
      <dsp:nvSpPr>
        <dsp:cNvPr id="0" name=""/>
        <dsp:cNvSpPr/>
      </dsp:nvSpPr>
      <dsp:spPr>
        <a:xfrm>
          <a:off x="6397292"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04</a:t>
          </a:r>
          <a:endParaRPr lang="en-US" sz="4300" kern="1200" dirty="0"/>
        </a:p>
      </dsp:txBody>
      <dsp:txXfrm>
        <a:off x="6397292" y="151508"/>
        <a:ext cx="1972525" cy="946812"/>
      </dsp:txXfrm>
    </dsp:sp>
    <dsp:sp modelId="{DE519ADB-82FB-479F-A0E3-08DE641EAF60}">
      <dsp:nvSpPr>
        <dsp:cNvPr id="0" name=""/>
        <dsp:cNvSpPr/>
      </dsp:nvSpPr>
      <dsp:spPr>
        <a:xfrm>
          <a:off x="852762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DISCUSSIONS, CONCLUSION &amp; FUTURE WORK</a:t>
          </a:r>
          <a:endParaRPr lang="en-US" sz="1700" kern="1200" noProof="0" dirty="0"/>
        </a:p>
      </dsp:txBody>
      <dsp:txXfrm>
        <a:off x="8527620" y="1098320"/>
        <a:ext cx="1972525" cy="1420218"/>
      </dsp:txXfrm>
    </dsp:sp>
    <dsp:sp modelId="{DB7310E5-373D-4D19-A7E3-A24AD94C3AC6}">
      <dsp:nvSpPr>
        <dsp:cNvPr id="0" name=""/>
        <dsp:cNvSpPr/>
      </dsp:nvSpPr>
      <dsp:spPr>
        <a:xfrm>
          <a:off x="852762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05</a:t>
          </a:r>
          <a:endParaRPr lang="en-US" sz="4300" kern="1200" dirty="0"/>
        </a:p>
      </dsp:txBody>
      <dsp:txXfrm>
        <a:off x="8527620" y="151508"/>
        <a:ext cx="1972525" cy="9468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85198-0BC1-4238-92BC-65E91F8AFB8B}">
      <dsp:nvSpPr>
        <dsp:cNvPr id="0" name=""/>
        <dsp:cNvSpPr/>
      </dsp:nvSpPr>
      <dsp:spPr>
        <a:xfrm>
          <a:off x="631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INTRODUCTION</a:t>
          </a:r>
        </a:p>
      </dsp:txBody>
      <dsp:txXfrm>
        <a:off x="6310" y="1098320"/>
        <a:ext cx="1972525" cy="1420218"/>
      </dsp:txXfrm>
    </dsp:sp>
    <dsp:sp modelId="{32393D81-F81F-4DFE-B734-04A16132243E}">
      <dsp:nvSpPr>
        <dsp:cNvPr id="0" name=""/>
        <dsp:cNvSpPr/>
      </dsp:nvSpPr>
      <dsp:spPr>
        <a:xfrm>
          <a:off x="631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01</a:t>
          </a:r>
          <a:endParaRPr lang="en-US" sz="4300" kern="1200" dirty="0"/>
        </a:p>
      </dsp:txBody>
      <dsp:txXfrm>
        <a:off x="6310" y="151508"/>
        <a:ext cx="1972525" cy="946812"/>
      </dsp:txXfrm>
    </dsp:sp>
    <dsp:sp modelId="{90C8B7E4-8AA8-4334-B50D-D1ECADDCCF7B}">
      <dsp:nvSpPr>
        <dsp:cNvPr id="0" name=""/>
        <dsp:cNvSpPr/>
      </dsp:nvSpPr>
      <dsp:spPr>
        <a:xfrm>
          <a:off x="2136637"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BACKGROUND THEORY</a:t>
          </a:r>
          <a:endParaRPr lang="en-US" sz="1700" kern="1200" noProof="0" dirty="0"/>
        </a:p>
      </dsp:txBody>
      <dsp:txXfrm>
        <a:off x="2136637" y="1098320"/>
        <a:ext cx="1972525" cy="1420218"/>
      </dsp:txXfrm>
    </dsp:sp>
    <dsp:sp modelId="{16E1F40D-19AB-45D6-A4BD-52BFA0169538}">
      <dsp:nvSpPr>
        <dsp:cNvPr id="0" name=""/>
        <dsp:cNvSpPr/>
      </dsp:nvSpPr>
      <dsp:spPr>
        <a:xfrm>
          <a:off x="2136637"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02</a:t>
          </a:r>
        </a:p>
      </dsp:txBody>
      <dsp:txXfrm>
        <a:off x="2136637" y="151508"/>
        <a:ext cx="1972525" cy="946812"/>
      </dsp:txXfrm>
    </dsp:sp>
    <dsp:sp modelId="{D9CCDCE5-1547-41A9-A8F1-8B25F2BEDDAE}">
      <dsp:nvSpPr>
        <dsp:cNvPr id="0" name=""/>
        <dsp:cNvSpPr/>
      </dsp:nvSpPr>
      <dsp:spPr>
        <a:xfrm>
          <a:off x="4266965" y="151508"/>
          <a:ext cx="1972525" cy="2367030"/>
        </a:xfrm>
        <a:prstGeom prst="rect">
          <a:avLst/>
        </a:prstGeom>
        <a:solidFill>
          <a:schemeClr val="tx2">
            <a:lumMod val="75000"/>
            <a:lumOff val="25000"/>
          </a:schemeClr>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METHODOLOGY</a:t>
          </a:r>
          <a:endParaRPr lang="en-US" sz="1700" kern="1200" noProof="0" dirty="0"/>
        </a:p>
      </dsp:txBody>
      <dsp:txXfrm>
        <a:off x="4266965" y="1098320"/>
        <a:ext cx="1972525" cy="1420218"/>
      </dsp:txXfrm>
    </dsp:sp>
    <dsp:sp modelId="{8F249B64-B104-4193-9581-17D8831CAA7F}">
      <dsp:nvSpPr>
        <dsp:cNvPr id="0" name=""/>
        <dsp:cNvSpPr/>
      </dsp:nvSpPr>
      <dsp:spPr>
        <a:xfrm>
          <a:off x="4266965"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03</a:t>
          </a:r>
        </a:p>
      </dsp:txBody>
      <dsp:txXfrm>
        <a:off x="4266965" y="151508"/>
        <a:ext cx="1972525" cy="946812"/>
      </dsp:txXfrm>
    </dsp:sp>
    <dsp:sp modelId="{20E0D0C4-7CF9-4F80-BD7F-FFA4B8242D8A}">
      <dsp:nvSpPr>
        <dsp:cNvPr id="0" name=""/>
        <dsp:cNvSpPr/>
      </dsp:nvSpPr>
      <dsp:spPr>
        <a:xfrm>
          <a:off x="6397292"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dirty="0"/>
            <a:t>EXPERIMENT EVALUATION</a:t>
          </a:r>
          <a:endParaRPr lang="en-US" sz="1700" kern="1200" dirty="0"/>
        </a:p>
      </dsp:txBody>
      <dsp:txXfrm>
        <a:off x="6397292" y="1098320"/>
        <a:ext cx="1972525" cy="1420218"/>
      </dsp:txXfrm>
    </dsp:sp>
    <dsp:sp modelId="{01352D7B-77BB-4877-9E87-F5EA70205C78}">
      <dsp:nvSpPr>
        <dsp:cNvPr id="0" name=""/>
        <dsp:cNvSpPr/>
      </dsp:nvSpPr>
      <dsp:spPr>
        <a:xfrm>
          <a:off x="6397292"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04</a:t>
          </a:r>
          <a:endParaRPr lang="en-US" sz="4300" kern="1200" dirty="0"/>
        </a:p>
      </dsp:txBody>
      <dsp:txXfrm>
        <a:off x="6397292" y="151508"/>
        <a:ext cx="1972525" cy="946812"/>
      </dsp:txXfrm>
    </dsp:sp>
    <dsp:sp modelId="{DE519ADB-82FB-479F-A0E3-08DE641EAF60}">
      <dsp:nvSpPr>
        <dsp:cNvPr id="0" name=""/>
        <dsp:cNvSpPr/>
      </dsp:nvSpPr>
      <dsp:spPr>
        <a:xfrm>
          <a:off x="852762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DISCUSSIONS, CONCLUSION &amp; FUTURE WORK</a:t>
          </a:r>
          <a:endParaRPr lang="en-US" sz="1700" kern="1200" noProof="0" dirty="0"/>
        </a:p>
      </dsp:txBody>
      <dsp:txXfrm>
        <a:off x="8527620" y="1098320"/>
        <a:ext cx="1972525" cy="1420218"/>
      </dsp:txXfrm>
    </dsp:sp>
    <dsp:sp modelId="{DB7310E5-373D-4D19-A7E3-A24AD94C3AC6}">
      <dsp:nvSpPr>
        <dsp:cNvPr id="0" name=""/>
        <dsp:cNvSpPr/>
      </dsp:nvSpPr>
      <dsp:spPr>
        <a:xfrm>
          <a:off x="852762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05</a:t>
          </a:r>
          <a:endParaRPr lang="en-US" sz="4300" kern="1200" dirty="0"/>
        </a:p>
      </dsp:txBody>
      <dsp:txXfrm>
        <a:off x="8527620" y="151508"/>
        <a:ext cx="1972525" cy="9468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85198-0BC1-4238-92BC-65E91F8AFB8B}">
      <dsp:nvSpPr>
        <dsp:cNvPr id="0" name=""/>
        <dsp:cNvSpPr/>
      </dsp:nvSpPr>
      <dsp:spPr>
        <a:xfrm>
          <a:off x="631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INTRODUCTION</a:t>
          </a:r>
        </a:p>
      </dsp:txBody>
      <dsp:txXfrm>
        <a:off x="6310" y="1098320"/>
        <a:ext cx="1972525" cy="1420218"/>
      </dsp:txXfrm>
    </dsp:sp>
    <dsp:sp modelId="{32393D81-F81F-4DFE-B734-04A16132243E}">
      <dsp:nvSpPr>
        <dsp:cNvPr id="0" name=""/>
        <dsp:cNvSpPr/>
      </dsp:nvSpPr>
      <dsp:spPr>
        <a:xfrm>
          <a:off x="631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01</a:t>
          </a:r>
          <a:endParaRPr lang="en-US" sz="4300" kern="1200" dirty="0"/>
        </a:p>
      </dsp:txBody>
      <dsp:txXfrm>
        <a:off x="6310" y="151508"/>
        <a:ext cx="1972525" cy="946812"/>
      </dsp:txXfrm>
    </dsp:sp>
    <dsp:sp modelId="{90C8B7E4-8AA8-4334-B50D-D1ECADDCCF7B}">
      <dsp:nvSpPr>
        <dsp:cNvPr id="0" name=""/>
        <dsp:cNvSpPr/>
      </dsp:nvSpPr>
      <dsp:spPr>
        <a:xfrm>
          <a:off x="2136637"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BACKGROUND THEORY</a:t>
          </a:r>
          <a:endParaRPr lang="en-US" sz="1700" kern="1200" noProof="0" dirty="0"/>
        </a:p>
      </dsp:txBody>
      <dsp:txXfrm>
        <a:off x="2136637" y="1098320"/>
        <a:ext cx="1972525" cy="1420218"/>
      </dsp:txXfrm>
    </dsp:sp>
    <dsp:sp modelId="{16E1F40D-19AB-45D6-A4BD-52BFA0169538}">
      <dsp:nvSpPr>
        <dsp:cNvPr id="0" name=""/>
        <dsp:cNvSpPr/>
      </dsp:nvSpPr>
      <dsp:spPr>
        <a:xfrm>
          <a:off x="2136637"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02</a:t>
          </a:r>
        </a:p>
      </dsp:txBody>
      <dsp:txXfrm>
        <a:off x="2136637" y="151508"/>
        <a:ext cx="1972525" cy="946812"/>
      </dsp:txXfrm>
    </dsp:sp>
    <dsp:sp modelId="{D9CCDCE5-1547-41A9-A8F1-8B25F2BEDDAE}">
      <dsp:nvSpPr>
        <dsp:cNvPr id="0" name=""/>
        <dsp:cNvSpPr/>
      </dsp:nvSpPr>
      <dsp:spPr>
        <a:xfrm>
          <a:off x="4266965"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METHODOLOGY</a:t>
          </a:r>
          <a:endParaRPr lang="en-US" sz="1700" kern="1200" noProof="0" dirty="0"/>
        </a:p>
      </dsp:txBody>
      <dsp:txXfrm>
        <a:off x="4266965" y="1098320"/>
        <a:ext cx="1972525" cy="1420218"/>
      </dsp:txXfrm>
    </dsp:sp>
    <dsp:sp modelId="{8F249B64-B104-4193-9581-17D8831CAA7F}">
      <dsp:nvSpPr>
        <dsp:cNvPr id="0" name=""/>
        <dsp:cNvSpPr/>
      </dsp:nvSpPr>
      <dsp:spPr>
        <a:xfrm>
          <a:off x="4266965"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03</a:t>
          </a:r>
        </a:p>
      </dsp:txBody>
      <dsp:txXfrm>
        <a:off x="4266965" y="151508"/>
        <a:ext cx="1972525" cy="946812"/>
      </dsp:txXfrm>
    </dsp:sp>
    <dsp:sp modelId="{20E0D0C4-7CF9-4F80-BD7F-FFA4B8242D8A}">
      <dsp:nvSpPr>
        <dsp:cNvPr id="0" name=""/>
        <dsp:cNvSpPr/>
      </dsp:nvSpPr>
      <dsp:spPr>
        <a:xfrm>
          <a:off x="6397292" y="151508"/>
          <a:ext cx="1972525" cy="2367030"/>
        </a:xfrm>
        <a:prstGeom prst="rect">
          <a:avLst/>
        </a:prstGeom>
        <a:solidFill>
          <a:schemeClr val="tx2">
            <a:lumMod val="75000"/>
            <a:lumOff val="25000"/>
          </a:schemeClr>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dirty="0"/>
            <a:t>EXPERIMENT EVALUATION</a:t>
          </a:r>
          <a:endParaRPr lang="en-US" sz="1700" kern="1200" dirty="0"/>
        </a:p>
      </dsp:txBody>
      <dsp:txXfrm>
        <a:off x="6397292" y="1098320"/>
        <a:ext cx="1972525" cy="1420218"/>
      </dsp:txXfrm>
    </dsp:sp>
    <dsp:sp modelId="{01352D7B-77BB-4877-9E87-F5EA70205C78}">
      <dsp:nvSpPr>
        <dsp:cNvPr id="0" name=""/>
        <dsp:cNvSpPr/>
      </dsp:nvSpPr>
      <dsp:spPr>
        <a:xfrm>
          <a:off x="6397292"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04</a:t>
          </a:r>
          <a:endParaRPr lang="en-US" sz="4300" kern="1200" dirty="0"/>
        </a:p>
      </dsp:txBody>
      <dsp:txXfrm>
        <a:off x="6397292" y="151508"/>
        <a:ext cx="1972525" cy="946812"/>
      </dsp:txXfrm>
    </dsp:sp>
    <dsp:sp modelId="{DE519ADB-82FB-479F-A0E3-08DE641EAF60}">
      <dsp:nvSpPr>
        <dsp:cNvPr id="0" name=""/>
        <dsp:cNvSpPr/>
      </dsp:nvSpPr>
      <dsp:spPr>
        <a:xfrm>
          <a:off x="852762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DISCUSSIONS, CONCLUSION &amp; FUTURE WORK</a:t>
          </a:r>
          <a:endParaRPr lang="en-US" sz="1700" kern="1200" noProof="0" dirty="0"/>
        </a:p>
      </dsp:txBody>
      <dsp:txXfrm>
        <a:off x="8527620" y="1098320"/>
        <a:ext cx="1972525" cy="1420218"/>
      </dsp:txXfrm>
    </dsp:sp>
    <dsp:sp modelId="{DB7310E5-373D-4D19-A7E3-A24AD94C3AC6}">
      <dsp:nvSpPr>
        <dsp:cNvPr id="0" name=""/>
        <dsp:cNvSpPr/>
      </dsp:nvSpPr>
      <dsp:spPr>
        <a:xfrm>
          <a:off x="852762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05</a:t>
          </a:r>
          <a:endParaRPr lang="en-US" sz="4300" kern="1200" dirty="0"/>
        </a:p>
      </dsp:txBody>
      <dsp:txXfrm>
        <a:off x="8527620" y="151508"/>
        <a:ext cx="1972525" cy="94681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85198-0BC1-4238-92BC-65E91F8AFB8B}">
      <dsp:nvSpPr>
        <dsp:cNvPr id="0" name=""/>
        <dsp:cNvSpPr/>
      </dsp:nvSpPr>
      <dsp:spPr>
        <a:xfrm>
          <a:off x="631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INTRODUCTION</a:t>
          </a:r>
        </a:p>
      </dsp:txBody>
      <dsp:txXfrm>
        <a:off x="6310" y="1098320"/>
        <a:ext cx="1972525" cy="1420218"/>
      </dsp:txXfrm>
    </dsp:sp>
    <dsp:sp modelId="{32393D81-F81F-4DFE-B734-04A16132243E}">
      <dsp:nvSpPr>
        <dsp:cNvPr id="0" name=""/>
        <dsp:cNvSpPr/>
      </dsp:nvSpPr>
      <dsp:spPr>
        <a:xfrm>
          <a:off x="631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01</a:t>
          </a:r>
          <a:endParaRPr lang="en-US" sz="4300" kern="1200" dirty="0"/>
        </a:p>
      </dsp:txBody>
      <dsp:txXfrm>
        <a:off x="6310" y="151508"/>
        <a:ext cx="1972525" cy="946812"/>
      </dsp:txXfrm>
    </dsp:sp>
    <dsp:sp modelId="{90C8B7E4-8AA8-4334-B50D-D1ECADDCCF7B}">
      <dsp:nvSpPr>
        <dsp:cNvPr id="0" name=""/>
        <dsp:cNvSpPr/>
      </dsp:nvSpPr>
      <dsp:spPr>
        <a:xfrm>
          <a:off x="2136637"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BACKGROUND THEORY</a:t>
          </a:r>
          <a:endParaRPr lang="en-US" sz="1700" kern="1200" noProof="0" dirty="0"/>
        </a:p>
      </dsp:txBody>
      <dsp:txXfrm>
        <a:off x="2136637" y="1098320"/>
        <a:ext cx="1972525" cy="1420218"/>
      </dsp:txXfrm>
    </dsp:sp>
    <dsp:sp modelId="{16E1F40D-19AB-45D6-A4BD-52BFA0169538}">
      <dsp:nvSpPr>
        <dsp:cNvPr id="0" name=""/>
        <dsp:cNvSpPr/>
      </dsp:nvSpPr>
      <dsp:spPr>
        <a:xfrm>
          <a:off x="2136637"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02</a:t>
          </a:r>
        </a:p>
      </dsp:txBody>
      <dsp:txXfrm>
        <a:off x="2136637" y="151508"/>
        <a:ext cx="1972525" cy="946812"/>
      </dsp:txXfrm>
    </dsp:sp>
    <dsp:sp modelId="{D9CCDCE5-1547-41A9-A8F1-8B25F2BEDDAE}">
      <dsp:nvSpPr>
        <dsp:cNvPr id="0" name=""/>
        <dsp:cNvSpPr/>
      </dsp:nvSpPr>
      <dsp:spPr>
        <a:xfrm>
          <a:off x="4266965"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METHODOLOGY</a:t>
          </a:r>
          <a:endParaRPr lang="en-US" sz="1700" kern="1200" noProof="0" dirty="0"/>
        </a:p>
      </dsp:txBody>
      <dsp:txXfrm>
        <a:off x="4266965" y="1098320"/>
        <a:ext cx="1972525" cy="1420218"/>
      </dsp:txXfrm>
    </dsp:sp>
    <dsp:sp modelId="{8F249B64-B104-4193-9581-17D8831CAA7F}">
      <dsp:nvSpPr>
        <dsp:cNvPr id="0" name=""/>
        <dsp:cNvSpPr/>
      </dsp:nvSpPr>
      <dsp:spPr>
        <a:xfrm>
          <a:off x="4266965"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03</a:t>
          </a:r>
        </a:p>
      </dsp:txBody>
      <dsp:txXfrm>
        <a:off x="4266965" y="151508"/>
        <a:ext cx="1972525" cy="946812"/>
      </dsp:txXfrm>
    </dsp:sp>
    <dsp:sp modelId="{20E0D0C4-7CF9-4F80-BD7F-FFA4B8242D8A}">
      <dsp:nvSpPr>
        <dsp:cNvPr id="0" name=""/>
        <dsp:cNvSpPr/>
      </dsp:nvSpPr>
      <dsp:spPr>
        <a:xfrm>
          <a:off x="6397292"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dirty="0"/>
            <a:t>EXPERIMENT EVALUATION</a:t>
          </a:r>
          <a:endParaRPr lang="en-US" sz="1700" kern="1200" dirty="0"/>
        </a:p>
      </dsp:txBody>
      <dsp:txXfrm>
        <a:off x="6397292" y="1098320"/>
        <a:ext cx="1972525" cy="1420218"/>
      </dsp:txXfrm>
    </dsp:sp>
    <dsp:sp modelId="{01352D7B-77BB-4877-9E87-F5EA70205C78}">
      <dsp:nvSpPr>
        <dsp:cNvPr id="0" name=""/>
        <dsp:cNvSpPr/>
      </dsp:nvSpPr>
      <dsp:spPr>
        <a:xfrm>
          <a:off x="6397292"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04</a:t>
          </a:r>
          <a:endParaRPr lang="en-US" sz="4300" kern="1200" dirty="0"/>
        </a:p>
      </dsp:txBody>
      <dsp:txXfrm>
        <a:off x="6397292" y="151508"/>
        <a:ext cx="1972525" cy="946812"/>
      </dsp:txXfrm>
    </dsp:sp>
    <dsp:sp modelId="{DE519ADB-82FB-479F-A0E3-08DE641EAF60}">
      <dsp:nvSpPr>
        <dsp:cNvPr id="0" name=""/>
        <dsp:cNvSpPr/>
      </dsp:nvSpPr>
      <dsp:spPr>
        <a:xfrm>
          <a:off x="8527620" y="151508"/>
          <a:ext cx="1972525" cy="2367030"/>
        </a:xfrm>
        <a:prstGeom prst="rect">
          <a:avLst/>
        </a:prstGeom>
        <a:solidFill>
          <a:schemeClr val="tx2">
            <a:lumMod val="75000"/>
            <a:lumOff val="25000"/>
          </a:schemeClr>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DISCUSSIONS, CONCLUSION &amp; FUTURE WORK</a:t>
          </a:r>
          <a:endParaRPr lang="en-US" sz="1700" kern="1200" noProof="0" dirty="0"/>
        </a:p>
      </dsp:txBody>
      <dsp:txXfrm>
        <a:off x="8527620" y="1098320"/>
        <a:ext cx="1972525" cy="1420218"/>
      </dsp:txXfrm>
    </dsp:sp>
    <dsp:sp modelId="{DB7310E5-373D-4D19-A7E3-A24AD94C3AC6}">
      <dsp:nvSpPr>
        <dsp:cNvPr id="0" name=""/>
        <dsp:cNvSpPr/>
      </dsp:nvSpPr>
      <dsp:spPr>
        <a:xfrm>
          <a:off x="852762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05</a:t>
          </a:r>
          <a:endParaRPr lang="en-US" sz="4300" kern="1200" dirty="0"/>
        </a:p>
      </dsp:txBody>
      <dsp:txXfrm>
        <a:off x="8527620" y="151508"/>
        <a:ext cx="1972525" cy="9468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85198-0BC1-4238-92BC-65E91F8AFB8B}">
      <dsp:nvSpPr>
        <dsp:cNvPr id="0" name=""/>
        <dsp:cNvSpPr/>
      </dsp:nvSpPr>
      <dsp:spPr>
        <a:xfrm>
          <a:off x="631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INTRODUCTION</a:t>
          </a:r>
        </a:p>
      </dsp:txBody>
      <dsp:txXfrm>
        <a:off x="6310" y="1098320"/>
        <a:ext cx="1972525" cy="1420218"/>
      </dsp:txXfrm>
    </dsp:sp>
    <dsp:sp modelId="{32393D81-F81F-4DFE-B734-04A16132243E}">
      <dsp:nvSpPr>
        <dsp:cNvPr id="0" name=""/>
        <dsp:cNvSpPr/>
      </dsp:nvSpPr>
      <dsp:spPr>
        <a:xfrm>
          <a:off x="631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01</a:t>
          </a:r>
          <a:endParaRPr lang="en-US" sz="4300" kern="1200" dirty="0"/>
        </a:p>
      </dsp:txBody>
      <dsp:txXfrm>
        <a:off x="6310" y="151508"/>
        <a:ext cx="1972525" cy="946812"/>
      </dsp:txXfrm>
    </dsp:sp>
    <dsp:sp modelId="{90C8B7E4-8AA8-4334-B50D-D1ECADDCCF7B}">
      <dsp:nvSpPr>
        <dsp:cNvPr id="0" name=""/>
        <dsp:cNvSpPr/>
      </dsp:nvSpPr>
      <dsp:spPr>
        <a:xfrm>
          <a:off x="2136637" y="151508"/>
          <a:ext cx="1972525" cy="2367030"/>
        </a:xfrm>
        <a:prstGeom prst="rect">
          <a:avLst/>
        </a:prstGeom>
        <a:solidFill>
          <a:schemeClr val="tx2">
            <a:lumMod val="75000"/>
            <a:lumOff val="25000"/>
          </a:schemeClr>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BACKGROUND THEORY</a:t>
          </a:r>
          <a:endParaRPr lang="en-US" sz="1700" kern="1200" noProof="0" dirty="0"/>
        </a:p>
      </dsp:txBody>
      <dsp:txXfrm>
        <a:off x="2136637" y="1098320"/>
        <a:ext cx="1972525" cy="1420218"/>
      </dsp:txXfrm>
    </dsp:sp>
    <dsp:sp modelId="{16E1F40D-19AB-45D6-A4BD-52BFA0169538}">
      <dsp:nvSpPr>
        <dsp:cNvPr id="0" name=""/>
        <dsp:cNvSpPr/>
      </dsp:nvSpPr>
      <dsp:spPr>
        <a:xfrm>
          <a:off x="2136637"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02</a:t>
          </a:r>
        </a:p>
      </dsp:txBody>
      <dsp:txXfrm>
        <a:off x="2136637" y="151508"/>
        <a:ext cx="1972525" cy="946812"/>
      </dsp:txXfrm>
    </dsp:sp>
    <dsp:sp modelId="{D9CCDCE5-1547-41A9-A8F1-8B25F2BEDDAE}">
      <dsp:nvSpPr>
        <dsp:cNvPr id="0" name=""/>
        <dsp:cNvSpPr/>
      </dsp:nvSpPr>
      <dsp:spPr>
        <a:xfrm>
          <a:off x="4266965"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METHODOLOGY</a:t>
          </a:r>
          <a:endParaRPr lang="en-US" sz="1700" kern="1200" noProof="0" dirty="0"/>
        </a:p>
      </dsp:txBody>
      <dsp:txXfrm>
        <a:off x="4266965" y="1098320"/>
        <a:ext cx="1972525" cy="1420218"/>
      </dsp:txXfrm>
    </dsp:sp>
    <dsp:sp modelId="{8F249B64-B104-4193-9581-17D8831CAA7F}">
      <dsp:nvSpPr>
        <dsp:cNvPr id="0" name=""/>
        <dsp:cNvSpPr/>
      </dsp:nvSpPr>
      <dsp:spPr>
        <a:xfrm>
          <a:off x="4266965"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03</a:t>
          </a:r>
        </a:p>
      </dsp:txBody>
      <dsp:txXfrm>
        <a:off x="4266965" y="151508"/>
        <a:ext cx="1972525" cy="946812"/>
      </dsp:txXfrm>
    </dsp:sp>
    <dsp:sp modelId="{20E0D0C4-7CF9-4F80-BD7F-FFA4B8242D8A}">
      <dsp:nvSpPr>
        <dsp:cNvPr id="0" name=""/>
        <dsp:cNvSpPr/>
      </dsp:nvSpPr>
      <dsp:spPr>
        <a:xfrm>
          <a:off x="6397292"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dirty="0"/>
            <a:t>EXPERIMENT EVALUATION</a:t>
          </a:r>
          <a:endParaRPr lang="en-US" sz="1700" kern="1200" dirty="0"/>
        </a:p>
      </dsp:txBody>
      <dsp:txXfrm>
        <a:off x="6397292" y="1098320"/>
        <a:ext cx="1972525" cy="1420218"/>
      </dsp:txXfrm>
    </dsp:sp>
    <dsp:sp modelId="{01352D7B-77BB-4877-9E87-F5EA70205C78}">
      <dsp:nvSpPr>
        <dsp:cNvPr id="0" name=""/>
        <dsp:cNvSpPr/>
      </dsp:nvSpPr>
      <dsp:spPr>
        <a:xfrm>
          <a:off x="6397292"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04</a:t>
          </a:r>
          <a:endParaRPr lang="en-US" sz="4300" kern="1200" dirty="0"/>
        </a:p>
      </dsp:txBody>
      <dsp:txXfrm>
        <a:off x="6397292" y="151508"/>
        <a:ext cx="1972525" cy="946812"/>
      </dsp:txXfrm>
    </dsp:sp>
    <dsp:sp modelId="{DE519ADB-82FB-479F-A0E3-08DE641EAF60}">
      <dsp:nvSpPr>
        <dsp:cNvPr id="0" name=""/>
        <dsp:cNvSpPr/>
      </dsp:nvSpPr>
      <dsp:spPr>
        <a:xfrm>
          <a:off x="852762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DISCUSSIONS, CONCLUSION &amp; FUTURE WORK</a:t>
          </a:r>
          <a:endParaRPr lang="en-US" sz="1700" kern="1200" noProof="0" dirty="0"/>
        </a:p>
      </dsp:txBody>
      <dsp:txXfrm>
        <a:off x="8527620" y="1098320"/>
        <a:ext cx="1972525" cy="1420218"/>
      </dsp:txXfrm>
    </dsp:sp>
    <dsp:sp modelId="{DB7310E5-373D-4D19-A7E3-A24AD94C3AC6}">
      <dsp:nvSpPr>
        <dsp:cNvPr id="0" name=""/>
        <dsp:cNvSpPr/>
      </dsp:nvSpPr>
      <dsp:spPr>
        <a:xfrm>
          <a:off x="852762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05</a:t>
          </a:r>
          <a:endParaRPr lang="en-US" sz="4300" kern="1200" dirty="0"/>
        </a:p>
      </dsp:txBody>
      <dsp:txXfrm>
        <a:off x="8527620" y="151508"/>
        <a:ext cx="1972525" cy="946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85198-0BC1-4238-92BC-65E91F8AFB8B}">
      <dsp:nvSpPr>
        <dsp:cNvPr id="0" name=""/>
        <dsp:cNvSpPr/>
      </dsp:nvSpPr>
      <dsp:spPr>
        <a:xfrm>
          <a:off x="631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INTRODUCTION</a:t>
          </a:r>
        </a:p>
      </dsp:txBody>
      <dsp:txXfrm>
        <a:off x="6310" y="1098320"/>
        <a:ext cx="1972525" cy="1420218"/>
      </dsp:txXfrm>
    </dsp:sp>
    <dsp:sp modelId="{32393D81-F81F-4DFE-B734-04A16132243E}">
      <dsp:nvSpPr>
        <dsp:cNvPr id="0" name=""/>
        <dsp:cNvSpPr/>
      </dsp:nvSpPr>
      <dsp:spPr>
        <a:xfrm>
          <a:off x="631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01</a:t>
          </a:r>
          <a:endParaRPr lang="en-US" sz="4300" kern="1200" dirty="0"/>
        </a:p>
      </dsp:txBody>
      <dsp:txXfrm>
        <a:off x="6310" y="151508"/>
        <a:ext cx="1972525" cy="946812"/>
      </dsp:txXfrm>
    </dsp:sp>
    <dsp:sp modelId="{90C8B7E4-8AA8-4334-B50D-D1ECADDCCF7B}">
      <dsp:nvSpPr>
        <dsp:cNvPr id="0" name=""/>
        <dsp:cNvSpPr/>
      </dsp:nvSpPr>
      <dsp:spPr>
        <a:xfrm>
          <a:off x="2136637"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BACKGROUND THEORY</a:t>
          </a:r>
          <a:endParaRPr lang="en-US" sz="1700" kern="1200" noProof="0" dirty="0"/>
        </a:p>
      </dsp:txBody>
      <dsp:txXfrm>
        <a:off x="2136637" y="1098320"/>
        <a:ext cx="1972525" cy="1420218"/>
      </dsp:txXfrm>
    </dsp:sp>
    <dsp:sp modelId="{16E1F40D-19AB-45D6-A4BD-52BFA0169538}">
      <dsp:nvSpPr>
        <dsp:cNvPr id="0" name=""/>
        <dsp:cNvSpPr/>
      </dsp:nvSpPr>
      <dsp:spPr>
        <a:xfrm>
          <a:off x="2136637"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02</a:t>
          </a:r>
        </a:p>
      </dsp:txBody>
      <dsp:txXfrm>
        <a:off x="2136637" y="151508"/>
        <a:ext cx="1972525" cy="946812"/>
      </dsp:txXfrm>
    </dsp:sp>
    <dsp:sp modelId="{D9CCDCE5-1547-41A9-A8F1-8B25F2BEDDAE}">
      <dsp:nvSpPr>
        <dsp:cNvPr id="0" name=""/>
        <dsp:cNvSpPr/>
      </dsp:nvSpPr>
      <dsp:spPr>
        <a:xfrm>
          <a:off x="4266965" y="151508"/>
          <a:ext cx="1972525" cy="2367030"/>
        </a:xfrm>
        <a:prstGeom prst="rect">
          <a:avLst/>
        </a:prstGeom>
        <a:solidFill>
          <a:schemeClr val="tx2">
            <a:lumMod val="75000"/>
            <a:lumOff val="25000"/>
          </a:schemeClr>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METHODOLOGY</a:t>
          </a:r>
          <a:endParaRPr lang="en-US" sz="1700" kern="1200" noProof="0" dirty="0"/>
        </a:p>
      </dsp:txBody>
      <dsp:txXfrm>
        <a:off x="4266965" y="1098320"/>
        <a:ext cx="1972525" cy="1420218"/>
      </dsp:txXfrm>
    </dsp:sp>
    <dsp:sp modelId="{8F249B64-B104-4193-9581-17D8831CAA7F}">
      <dsp:nvSpPr>
        <dsp:cNvPr id="0" name=""/>
        <dsp:cNvSpPr/>
      </dsp:nvSpPr>
      <dsp:spPr>
        <a:xfrm>
          <a:off x="4266965"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03</a:t>
          </a:r>
        </a:p>
      </dsp:txBody>
      <dsp:txXfrm>
        <a:off x="4266965" y="151508"/>
        <a:ext cx="1972525" cy="946812"/>
      </dsp:txXfrm>
    </dsp:sp>
    <dsp:sp modelId="{20E0D0C4-7CF9-4F80-BD7F-FFA4B8242D8A}">
      <dsp:nvSpPr>
        <dsp:cNvPr id="0" name=""/>
        <dsp:cNvSpPr/>
      </dsp:nvSpPr>
      <dsp:spPr>
        <a:xfrm>
          <a:off x="6397292"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dirty="0"/>
            <a:t>EXPERIMENT EVALUATION</a:t>
          </a:r>
          <a:endParaRPr lang="en-US" sz="1700" kern="1200" dirty="0"/>
        </a:p>
      </dsp:txBody>
      <dsp:txXfrm>
        <a:off x="6397292" y="1098320"/>
        <a:ext cx="1972525" cy="1420218"/>
      </dsp:txXfrm>
    </dsp:sp>
    <dsp:sp modelId="{01352D7B-77BB-4877-9E87-F5EA70205C78}">
      <dsp:nvSpPr>
        <dsp:cNvPr id="0" name=""/>
        <dsp:cNvSpPr/>
      </dsp:nvSpPr>
      <dsp:spPr>
        <a:xfrm>
          <a:off x="6397292"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04</a:t>
          </a:r>
          <a:endParaRPr lang="en-US" sz="4300" kern="1200" dirty="0"/>
        </a:p>
      </dsp:txBody>
      <dsp:txXfrm>
        <a:off x="6397292" y="151508"/>
        <a:ext cx="1972525" cy="946812"/>
      </dsp:txXfrm>
    </dsp:sp>
    <dsp:sp modelId="{DE519ADB-82FB-479F-A0E3-08DE641EAF60}">
      <dsp:nvSpPr>
        <dsp:cNvPr id="0" name=""/>
        <dsp:cNvSpPr/>
      </dsp:nvSpPr>
      <dsp:spPr>
        <a:xfrm>
          <a:off x="852762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DISCUSSIONS, CONCLUSION &amp; FUTURE WORK</a:t>
          </a:r>
          <a:endParaRPr lang="en-US" sz="1700" kern="1200" noProof="0" dirty="0"/>
        </a:p>
      </dsp:txBody>
      <dsp:txXfrm>
        <a:off x="8527620" y="1098320"/>
        <a:ext cx="1972525" cy="1420218"/>
      </dsp:txXfrm>
    </dsp:sp>
    <dsp:sp modelId="{DB7310E5-373D-4D19-A7E3-A24AD94C3AC6}">
      <dsp:nvSpPr>
        <dsp:cNvPr id="0" name=""/>
        <dsp:cNvSpPr/>
      </dsp:nvSpPr>
      <dsp:spPr>
        <a:xfrm>
          <a:off x="852762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05</a:t>
          </a:r>
          <a:endParaRPr lang="en-US" sz="4300" kern="1200" dirty="0"/>
        </a:p>
      </dsp:txBody>
      <dsp:txXfrm>
        <a:off x="8527620" y="151508"/>
        <a:ext cx="1972525" cy="946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85198-0BC1-4238-92BC-65E91F8AFB8B}">
      <dsp:nvSpPr>
        <dsp:cNvPr id="0" name=""/>
        <dsp:cNvSpPr/>
      </dsp:nvSpPr>
      <dsp:spPr>
        <a:xfrm>
          <a:off x="631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INTRODUCTION</a:t>
          </a:r>
        </a:p>
      </dsp:txBody>
      <dsp:txXfrm>
        <a:off x="6310" y="1098320"/>
        <a:ext cx="1972525" cy="1420218"/>
      </dsp:txXfrm>
    </dsp:sp>
    <dsp:sp modelId="{32393D81-F81F-4DFE-B734-04A16132243E}">
      <dsp:nvSpPr>
        <dsp:cNvPr id="0" name=""/>
        <dsp:cNvSpPr/>
      </dsp:nvSpPr>
      <dsp:spPr>
        <a:xfrm>
          <a:off x="631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01</a:t>
          </a:r>
          <a:endParaRPr lang="en-US" sz="4300" kern="1200" dirty="0"/>
        </a:p>
      </dsp:txBody>
      <dsp:txXfrm>
        <a:off x="6310" y="151508"/>
        <a:ext cx="1972525" cy="946812"/>
      </dsp:txXfrm>
    </dsp:sp>
    <dsp:sp modelId="{90C8B7E4-8AA8-4334-B50D-D1ECADDCCF7B}">
      <dsp:nvSpPr>
        <dsp:cNvPr id="0" name=""/>
        <dsp:cNvSpPr/>
      </dsp:nvSpPr>
      <dsp:spPr>
        <a:xfrm>
          <a:off x="2136637"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BACKGROUND THEORY</a:t>
          </a:r>
          <a:endParaRPr lang="en-US" sz="1700" kern="1200" noProof="0" dirty="0"/>
        </a:p>
      </dsp:txBody>
      <dsp:txXfrm>
        <a:off x="2136637" y="1098320"/>
        <a:ext cx="1972525" cy="1420218"/>
      </dsp:txXfrm>
    </dsp:sp>
    <dsp:sp modelId="{16E1F40D-19AB-45D6-A4BD-52BFA0169538}">
      <dsp:nvSpPr>
        <dsp:cNvPr id="0" name=""/>
        <dsp:cNvSpPr/>
      </dsp:nvSpPr>
      <dsp:spPr>
        <a:xfrm>
          <a:off x="2136637"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02</a:t>
          </a:r>
        </a:p>
      </dsp:txBody>
      <dsp:txXfrm>
        <a:off x="2136637" y="151508"/>
        <a:ext cx="1972525" cy="946812"/>
      </dsp:txXfrm>
    </dsp:sp>
    <dsp:sp modelId="{D9CCDCE5-1547-41A9-A8F1-8B25F2BEDDAE}">
      <dsp:nvSpPr>
        <dsp:cNvPr id="0" name=""/>
        <dsp:cNvSpPr/>
      </dsp:nvSpPr>
      <dsp:spPr>
        <a:xfrm>
          <a:off x="4266965"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METHODOLOGY</a:t>
          </a:r>
          <a:endParaRPr lang="en-US" sz="1700" kern="1200" noProof="0" dirty="0"/>
        </a:p>
      </dsp:txBody>
      <dsp:txXfrm>
        <a:off x="4266965" y="1098320"/>
        <a:ext cx="1972525" cy="1420218"/>
      </dsp:txXfrm>
    </dsp:sp>
    <dsp:sp modelId="{8F249B64-B104-4193-9581-17D8831CAA7F}">
      <dsp:nvSpPr>
        <dsp:cNvPr id="0" name=""/>
        <dsp:cNvSpPr/>
      </dsp:nvSpPr>
      <dsp:spPr>
        <a:xfrm>
          <a:off x="4266965"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03</a:t>
          </a:r>
        </a:p>
      </dsp:txBody>
      <dsp:txXfrm>
        <a:off x="4266965" y="151508"/>
        <a:ext cx="1972525" cy="946812"/>
      </dsp:txXfrm>
    </dsp:sp>
    <dsp:sp modelId="{20E0D0C4-7CF9-4F80-BD7F-FFA4B8242D8A}">
      <dsp:nvSpPr>
        <dsp:cNvPr id="0" name=""/>
        <dsp:cNvSpPr/>
      </dsp:nvSpPr>
      <dsp:spPr>
        <a:xfrm>
          <a:off x="6397292" y="151508"/>
          <a:ext cx="1972525" cy="2367030"/>
        </a:xfrm>
        <a:prstGeom prst="rect">
          <a:avLst/>
        </a:prstGeom>
        <a:solidFill>
          <a:schemeClr val="tx2">
            <a:lumMod val="75000"/>
            <a:lumOff val="25000"/>
          </a:schemeClr>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dirty="0"/>
            <a:t>EXPERIMENT EVALUATION</a:t>
          </a:r>
          <a:endParaRPr lang="en-US" sz="1700" kern="1200" dirty="0"/>
        </a:p>
      </dsp:txBody>
      <dsp:txXfrm>
        <a:off x="6397292" y="1098320"/>
        <a:ext cx="1972525" cy="1420218"/>
      </dsp:txXfrm>
    </dsp:sp>
    <dsp:sp modelId="{01352D7B-77BB-4877-9E87-F5EA70205C78}">
      <dsp:nvSpPr>
        <dsp:cNvPr id="0" name=""/>
        <dsp:cNvSpPr/>
      </dsp:nvSpPr>
      <dsp:spPr>
        <a:xfrm>
          <a:off x="6397292"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04</a:t>
          </a:r>
          <a:endParaRPr lang="en-US" sz="4300" kern="1200" dirty="0"/>
        </a:p>
      </dsp:txBody>
      <dsp:txXfrm>
        <a:off x="6397292" y="151508"/>
        <a:ext cx="1972525" cy="946812"/>
      </dsp:txXfrm>
    </dsp:sp>
    <dsp:sp modelId="{DE519ADB-82FB-479F-A0E3-08DE641EAF60}">
      <dsp:nvSpPr>
        <dsp:cNvPr id="0" name=""/>
        <dsp:cNvSpPr/>
      </dsp:nvSpPr>
      <dsp:spPr>
        <a:xfrm>
          <a:off x="852762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DISCUSSIONS, CONCLUSION &amp; FUTURE WORK</a:t>
          </a:r>
          <a:endParaRPr lang="en-US" sz="1700" kern="1200" noProof="0" dirty="0"/>
        </a:p>
      </dsp:txBody>
      <dsp:txXfrm>
        <a:off x="8527620" y="1098320"/>
        <a:ext cx="1972525" cy="1420218"/>
      </dsp:txXfrm>
    </dsp:sp>
    <dsp:sp modelId="{DB7310E5-373D-4D19-A7E3-A24AD94C3AC6}">
      <dsp:nvSpPr>
        <dsp:cNvPr id="0" name=""/>
        <dsp:cNvSpPr/>
      </dsp:nvSpPr>
      <dsp:spPr>
        <a:xfrm>
          <a:off x="852762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05</a:t>
          </a:r>
          <a:endParaRPr lang="en-US" sz="4300" kern="1200" dirty="0"/>
        </a:p>
      </dsp:txBody>
      <dsp:txXfrm>
        <a:off x="8527620" y="151508"/>
        <a:ext cx="1972525" cy="946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85198-0BC1-4238-92BC-65E91F8AFB8B}">
      <dsp:nvSpPr>
        <dsp:cNvPr id="0" name=""/>
        <dsp:cNvSpPr/>
      </dsp:nvSpPr>
      <dsp:spPr>
        <a:xfrm>
          <a:off x="6310"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INTRODUCTION</a:t>
          </a:r>
        </a:p>
      </dsp:txBody>
      <dsp:txXfrm>
        <a:off x="6310" y="1098320"/>
        <a:ext cx="1972525" cy="1420218"/>
      </dsp:txXfrm>
    </dsp:sp>
    <dsp:sp modelId="{32393D81-F81F-4DFE-B734-04A16132243E}">
      <dsp:nvSpPr>
        <dsp:cNvPr id="0" name=""/>
        <dsp:cNvSpPr/>
      </dsp:nvSpPr>
      <dsp:spPr>
        <a:xfrm>
          <a:off x="631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01</a:t>
          </a:r>
          <a:endParaRPr lang="en-US" sz="4300" kern="1200" dirty="0"/>
        </a:p>
      </dsp:txBody>
      <dsp:txXfrm>
        <a:off x="6310" y="151508"/>
        <a:ext cx="1972525" cy="946812"/>
      </dsp:txXfrm>
    </dsp:sp>
    <dsp:sp modelId="{90C8B7E4-8AA8-4334-B50D-D1ECADDCCF7B}">
      <dsp:nvSpPr>
        <dsp:cNvPr id="0" name=""/>
        <dsp:cNvSpPr/>
      </dsp:nvSpPr>
      <dsp:spPr>
        <a:xfrm>
          <a:off x="2136637"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BACKGROUND THEORY</a:t>
          </a:r>
          <a:endParaRPr lang="en-US" sz="1700" kern="1200" noProof="0" dirty="0"/>
        </a:p>
      </dsp:txBody>
      <dsp:txXfrm>
        <a:off x="2136637" y="1098320"/>
        <a:ext cx="1972525" cy="1420218"/>
      </dsp:txXfrm>
    </dsp:sp>
    <dsp:sp modelId="{16E1F40D-19AB-45D6-A4BD-52BFA0169538}">
      <dsp:nvSpPr>
        <dsp:cNvPr id="0" name=""/>
        <dsp:cNvSpPr/>
      </dsp:nvSpPr>
      <dsp:spPr>
        <a:xfrm>
          <a:off x="2136637"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02</a:t>
          </a:r>
          <a:endParaRPr lang="en-US" sz="4300" kern="1200" dirty="0"/>
        </a:p>
      </dsp:txBody>
      <dsp:txXfrm>
        <a:off x="2136637" y="151508"/>
        <a:ext cx="1972525" cy="946812"/>
      </dsp:txXfrm>
    </dsp:sp>
    <dsp:sp modelId="{D9CCDCE5-1547-41A9-A8F1-8B25F2BEDDAE}">
      <dsp:nvSpPr>
        <dsp:cNvPr id="0" name=""/>
        <dsp:cNvSpPr/>
      </dsp:nvSpPr>
      <dsp:spPr>
        <a:xfrm>
          <a:off x="4266965"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METHODOLOGY</a:t>
          </a:r>
          <a:endParaRPr lang="en-US" sz="1700" kern="1200" noProof="0" dirty="0"/>
        </a:p>
      </dsp:txBody>
      <dsp:txXfrm>
        <a:off x="4266965" y="1098320"/>
        <a:ext cx="1972525" cy="1420218"/>
      </dsp:txXfrm>
    </dsp:sp>
    <dsp:sp modelId="{8F249B64-B104-4193-9581-17D8831CAA7F}">
      <dsp:nvSpPr>
        <dsp:cNvPr id="0" name=""/>
        <dsp:cNvSpPr/>
      </dsp:nvSpPr>
      <dsp:spPr>
        <a:xfrm>
          <a:off x="4266965"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03</a:t>
          </a:r>
        </a:p>
      </dsp:txBody>
      <dsp:txXfrm>
        <a:off x="4266965" y="151508"/>
        <a:ext cx="1972525" cy="946812"/>
      </dsp:txXfrm>
    </dsp:sp>
    <dsp:sp modelId="{20E0D0C4-7CF9-4F80-BD7F-FFA4B8242D8A}">
      <dsp:nvSpPr>
        <dsp:cNvPr id="0" name=""/>
        <dsp:cNvSpPr/>
      </dsp:nvSpPr>
      <dsp:spPr>
        <a:xfrm>
          <a:off x="6397292" y="151508"/>
          <a:ext cx="1972525" cy="2367030"/>
        </a:xfrm>
        <a:prstGeom prst="rect">
          <a:avLst/>
        </a:prstGeom>
        <a:solidFill>
          <a:schemeClr val="tx2"/>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dirty="0"/>
            <a:t>EXPERIMENT EVALUATION</a:t>
          </a:r>
          <a:endParaRPr lang="en-US" sz="1700" kern="1200" dirty="0"/>
        </a:p>
      </dsp:txBody>
      <dsp:txXfrm>
        <a:off x="6397292" y="1098320"/>
        <a:ext cx="1972525" cy="1420218"/>
      </dsp:txXfrm>
    </dsp:sp>
    <dsp:sp modelId="{01352D7B-77BB-4877-9E87-F5EA70205C78}">
      <dsp:nvSpPr>
        <dsp:cNvPr id="0" name=""/>
        <dsp:cNvSpPr/>
      </dsp:nvSpPr>
      <dsp:spPr>
        <a:xfrm>
          <a:off x="6397292"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04</a:t>
          </a:r>
          <a:endParaRPr lang="en-US" sz="4300" kern="1200" dirty="0"/>
        </a:p>
      </dsp:txBody>
      <dsp:txXfrm>
        <a:off x="6397292" y="151508"/>
        <a:ext cx="1972525" cy="946812"/>
      </dsp:txXfrm>
    </dsp:sp>
    <dsp:sp modelId="{DE519ADB-82FB-479F-A0E3-08DE641EAF60}">
      <dsp:nvSpPr>
        <dsp:cNvPr id="0" name=""/>
        <dsp:cNvSpPr/>
      </dsp:nvSpPr>
      <dsp:spPr>
        <a:xfrm>
          <a:off x="8527620" y="151508"/>
          <a:ext cx="1972525" cy="2367030"/>
        </a:xfrm>
        <a:prstGeom prst="rect">
          <a:avLst/>
        </a:prstGeom>
        <a:solidFill>
          <a:schemeClr val="tx2">
            <a:lumMod val="75000"/>
            <a:lumOff val="25000"/>
          </a:schemeClr>
        </a:solidFill>
        <a:ln w="12700" cap="flat" cmpd="sng" algn="ctr">
          <a:solidFill>
            <a:schemeClr val="bg2"/>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4842" tIns="0" rIns="194842" bIns="330200" numCol="1" spcCol="1270" anchor="t" anchorCtr="0">
          <a:noAutofit/>
        </a:bodyPr>
        <a:lstStyle/>
        <a:p>
          <a:pPr marL="0" lvl="0" indent="0" algn="l" defTabSz="755650">
            <a:lnSpc>
              <a:spcPct val="90000"/>
            </a:lnSpc>
            <a:spcBef>
              <a:spcPct val="0"/>
            </a:spcBef>
            <a:spcAft>
              <a:spcPct val="35000"/>
            </a:spcAft>
            <a:buNone/>
          </a:pPr>
          <a:r>
            <a:rPr lang="en-US" sz="1700" b="1" kern="1200" noProof="0" dirty="0"/>
            <a:t>DISCUSSIONS, CONCLUSION &amp; FUTURE WORK</a:t>
          </a:r>
          <a:endParaRPr lang="en-US" sz="1700" kern="1200" noProof="0" dirty="0"/>
        </a:p>
      </dsp:txBody>
      <dsp:txXfrm>
        <a:off x="8527620" y="1098320"/>
        <a:ext cx="1972525" cy="1420218"/>
      </dsp:txXfrm>
    </dsp:sp>
    <dsp:sp modelId="{DB7310E5-373D-4D19-A7E3-A24AD94C3AC6}">
      <dsp:nvSpPr>
        <dsp:cNvPr id="0" name=""/>
        <dsp:cNvSpPr/>
      </dsp:nvSpPr>
      <dsp:spPr>
        <a:xfrm>
          <a:off x="8527620" y="151508"/>
          <a:ext cx="1972525" cy="946812"/>
        </a:xfrm>
        <a:prstGeom prst="rect">
          <a:avLst/>
        </a:prstGeom>
        <a:noFill/>
        <a:ln w="1270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194842" tIns="165100" rIns="194842" bIns="165100" numCol="1" spcCol="1270" anchor="ctr" anchorCtr="0">
          <a:noAutofit/>
        </a:bodyPr>
        <a:lstStyle/>
        <a:p>
          <a:pPr marL="0" lvl="0" indent="0" algn="l" defTabSz="1911350">
            <a:lnSpc>
              <a:spcPct val="90000"/>
            </a:lnSpc>
            <a:spcBef>
              <a:spcPct val="0"/>
            </a:spcBef>
            <a:spcAft>
              <a:spcPct val="35000"/>
            </a:spcAft>
            <a:buNone/>
          </a:pPr>
          <a:r>
            <a:rPr lang="en-US" sz="4300" kern="1200"/>
            <a:t>05</a:t>
          </a:r>
          <a:endParaRPr lang="en-US" sz="4300" kern="1200" dirty="0"/>
        </a:p>
      </dsp:txBody>
      <dsp:txXfrm>
        <a:off x="8527620" y="151508"/>
        <a:ext cx="1972525" cy="946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16AB8-150E-4889-92E3-0EA40D2DEFA7}">
      <dsp:nvSpPr>
        <dsp:cNvPr id="0" name=""/>
        <dsp:cNvSpPr/>
      </dsp:nvSpPr>
      <dsp:spPr>
        <a:xfrm>
          <a:off x="2869288" y="41946"/>
          <a:ext cx="2013452" cy="201345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t>Reinforcement Learning</a:t>
          </a:r>
        </a:p>
      </dsp:txBody>
      <dsp:txXfrm>
        <a:off x="3137749" y="394301"/>
        <a:ext cx="1476531" cy="906053"/>
      </dsp:txXfrm>
    </dsp:sp>
    <dsp:sp modelId="{71D940B0-4FF6-4D5D-AE76-9CBA9D281E35}">
      <dsp:nvSpPr>
        <dsp:cNvPr id="0" name=""/>
        <dsp:cNvSpPr/>
      </dsp:nvSpPr>
      <dsp:spPr>
        <a:xfrm>
          <a:off x="3595809" y="1300354"/>
          <a:ext cx="2013452" cy="201345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t>Supervised Learning</a:t>
          </a:r>
        </a:p>
      </dsp:txBody>
      <dsp:txXfrm>
        <a:off x="4211590" y="1820496"/>
        <a:ext cx="1208071" cy="1107398"/>
      </dsp:txXfrm>
    </dsp:sp>
    <dsp:sp modelId="{4B481342-76C0-4966-B9DB-6EA30DFCD02A}">
      <dsp:nvSpPr>
        <dsp:cNvPr id="0" name=""/>
        <dsp:cNvSpPr/>
      </dsp:nvSpPr>
      <dsp:spPr>
        <a:xfrm>
          <a:off x="2142768" y="1300354"/>
          <a:ext cx="2013452" cy="201345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t>Unsupervised Learning</a:t>
          </a:r>
        </a:p>
      </dsp:txBody>
      <dsp:txXfrm>
        <a:off x="2332368" y="1820496"/>
        <a:ext cx="1208071" cy="11073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16AB8-150E-4889-92E3-0EA40D2DEFA7}">
      <dsp:nvSpPr>
        <dsp:cNvPr id="0" name=""/>
        <dsp:cNvSpPr/>
      </dsp:nvSpPr>
      <dsp:spPr>
        <a:xfrm>
          <a:off x="2869288" y="41946"/>
          <a:ext cx="2013452" cy="201345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t>Reinforcement Learning</a:t>
          </a:r>
        </a:p>
      </dsp:txBody>
      <dsp:txXfrm>
        <a:off x="3137749" y="394301"/>
        <a:ext cx="1476531" cy="906053"/>
      </dsp:txXfrm>
    </dsp:sp>
    <dsp:sp modelId="{71D940B0-4FF6-4D5D-AE76-9CBA9D281E35}">
      <dsp:nvSpPr>
        <dsp:cNvPr id="0" name=""/>
        <dsp:cNvSpPr/>
      </dsp:nvSpPr>
      <dsp:spPr>
        <a:xfrm>
          <a:off x="3595809" y="1300354"/>
          <a:ext cx="2013452" cy="201345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t>Supervised Learning</a:t>
          </a:r>
        </a:p>
      </dsp:txBody>
      <dsp:txXfrm>
        <a:off x="4211590" y="1820496"/>
        <a:ext cx="1208071" cy="1107398"/>
      </dsp:txXfrm>
    </dsp:sp>
    <dsp:sp modelId="{4B481342-76C0-4966-B9DB-6EA30DFCD02A}">
      <dsp:nvSpPr>
        <dsp:cNvPr id="0" name=""/>
        <dsp:cNvSpPr/>
      </dsp:nvSpPr>
      <dsp:spPr>
        <a:xfrm>
          <a:off x="2142768" y="1300354"/>
          <a:ext cx="2013452" cy="201345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t>Unsupervised Learning</a:t>
          </a:r>
        </a:p>
      </dsp:txBody>
      <dsp:txXfrm>
        <a:off x="2332368" y="1820496"/>
        <a:ext cx="1208071" cy="11073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D37EF-56C2-45E1-BCAA-F1AEDED02404}">
      <dsp:nvSpPr>
        <dsp:cNvPr id="0" name=""/>
        <dsp:cNvSpPr/>
      </dsp:nvSpPr>
      <dsp:spPr>
        <a:xfrm>
          <a:off x="0" y="0"/>
          <a:ext cx="1212139" cy="1212139"/>
        </a:xfrm>
        <a:prstGeom prst="ellipse">
          <a:avLst/>
        </a:prstGeom>
        <a:solidFill>
          <a:schemeClr val="tx1">
            <a:alpha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solidFill>
            </a:rPr>
            <a:t>Deep Learning</a:t>
          </a:r>
        </a:p>
      </dsp:txBody>
      <dsp:txXfrm>
        <a:off x="177514" y="177514"/>
        <a:ext cx="857111" cy="85711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6E821B8-74BF-9D57-5C21-C9485359A9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C321B325-CA52-46F4-4828-5DC5BCBB43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3F874E-F053-4CE1-9629-95E4780ECF89}" type="datetimeFigureOut">
              <a:rPr lang="es-ES" smtClean="0"/>
              <a:t>30/06/2024</a:t>
            </a:fld>
            <a:endParaRPr lang="es-ES"/>
          </a:p>
        </p:txBody>
      </p:sp>
      <p:sp>
        <p:nvSpPr>
          <p:cNvPr id="4" name="Marcador de pie de página 3">
            <a:extLst>
              <a:ext uri="{FF2B5EF4-FFF2-40B4-BE49-F238E27FC236}">
                <a16:creationId xmlns:a16="http://schemas.microsoft.com/office/drawing/2014/main" id="{CCD87772-1B61-F540-CE07-99AE0C0105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56C92272-4560-2997-C56E-904C11D542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C2DFBB-1526-41A2-B8E9-0F04593E301F}" type="slidenum">
              <a:rPr lang="es-ES" smtClean="0"/>
              <a:t>‹Nº›</a:t>
            </a:fld>
            <a:endParaRPr lang="es-ES"/>
          </a:p>
        </p:txBody>
      </p:sp>
    </p:spTree>
    <p:extLst>
      <p:ext uri="{BB962C8B-B14F-4D97-AF65-F5344CB8AC3E}">
        <p14:creationId xmlns:p14="http://schemas.microsoft.com/office/powerpoint/2010/main" val="25284887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78A3F-13B8-4B8D-822C-66A430EC498E}" type="datetimeFigureOut">
              <a:rPr lang="en-US" smtClean="0"/>
              <a:t>6/30/2024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DF331-577A-4458-90CA-5A661343E5DA}" type="slidenum">
              <a:rPr lang="en-US" smtClean="0"/>
              <a:t>‹Nº›</a:t>
            </a:fld>
            <a:endParaRPr lang="en-US"/>
          </a:p>
        </p:txBody>
      </p:sp>
    </p:spTree>
    <p:extLst>
      <p:ext uri="{BB962C8B-B14F-4D97-AF65-F5344CB8AC3E}">
        <p14:creationId xmlns:p14="http://schemas.microsoft.com/office/powerpoint/2010/main" val="13798287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8</a:t>
            </a:fld>
            <a:endParaRPr lang="en-US"/>
          </a:p>
        </p:txBody>
      </p:sp>
    </p:spTree>
    <p:extLst>
      <p:ext uri="{BB962C8B-B14F-4D97-AF65-F5344CB8AC3E}">
        <p14:creationId xmlns:p14="http://schemas.microsoft.com/office/powerpoint/2010/main" val="3270309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26</a:t>
            </a:fld>
            <a:endParaRPr lang="en-US"/>
          </a:p>
        </p:txBody>
      </p:sp>
    </p:spTree>
    <p:extLst>
      <p:ext uri="{BB962C8B-B14F-4D97-AF65-F5344CB8AC3E}">
        <p14:creationId xmlns:p14="http://schemas.microsoft.com/office/powerpoint/2010/main" val="307539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27</a:t>
            </a:fld>
            <a:endParaRPr lang="en-US"/>
          </a:p>
        </p:txBody>
      </p:sp>
    </p:spTree>
    <p:extLst>
      <p:ext uri="{BB962C8B-B14F-4D97-AF65-F5344CB8AC3E}">
        <p14:creationId xmlns:p14="http://schemas.microsoft.com/office/powerpoint/2010/main" val="1801735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28</a:t>
            </a:fld>
            <a:endParaRPr lang="en-US"/>
          </a:p>
        </p:txBody>
      </p:sp>
    </p:spTree>
    <p:extLst>
      <p:ext uri="{BB962C8B-B14F-4D97-AF65-F5344CB8AC3E}">
        <p14:creationId xmlns:p14="http://schemas.microsoft.com/office/powerpoint/2010/main" val="3420281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29</a:t>
            </a:fld>
            <a:endParaRPr lang="en-US"/>
          </a:p>
        </p:txBody>
      </p:sp>
    </p:spTree>
    <p:extLst>
      <p:ext uri="{BB962C8B-B14F-4D97-AF65-F5344CB8AC3E}">
        <p14:creationId xmlns:p14="http://schemas.microsoft.com/office/powerpoint/2010/main" val="913164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30</a:t>
            </a:fld>
            <a:endParaRPr lang="en-US"/>
          </a:p>
        </p:txBody>
      </p:sp>
    </p:spTree>
    <p:extLst>
      <p:ext uri="{BB962C8B-B14F-4D97-AF65-F5344CB8AC3E}">
        <p14:creationId xmlns:p14="http://schemas.microsoft.com/office/powerpoint/2010/main" val="311261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31</a:t>
            </a:fld>
            <a:endParaRPr lang="en-US"/>
          </a:p>
        </p:txBody>
      </p:sp>
    </p:spTree>
    <p:extLst>
      <p:ext uri="{BB962C8B-B14F-4D97-AF65-F5344CB8AC3E}">
        <p14:creationId xmlns:p14="http://schemas.microsoft.com/office/powerpoint/2010/main" val="266795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32</a:t>
            </a:fld>
            <a:endParaRPr lang="en-US"/>
          </a:p>
        </p:txBody>
      </p:sp>
    </p:spTree>
    <p:extLst>
      <p:ext uri="{BB962C8B-B14F-4D97-AF65-F5344CB8AC3E}">
        <p14:creationId xmlns:p14="http://schemas.microsoft.com/office/powerpoint/2010/main" val="280718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34</a:t>
            </a:fld>
            <a:endParaRPr lang="en-US"/>
          </a:p>
        </p:txBody>
      </p:sp>
    </p:spTree>
    <p:extLst>
      <p:ext uri="{BB962C8B-B14F-4D97-AF65-F5344CB8AC3E}">
        <p14:creationId xmlns:p14="http://schemas.microsoft.com/office/powerpoint/2010/main" val="42949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35</a:t>
            </a:fld>
            <a:endParaRPr lang="en-US"/>
          </a:p>
        </p:txBody>
      </p:sp>
    </p:spTree>
    <p:extLst>
      <p:ext uri="{BB962C8B-B14F-4D97-AF65-F5344CB8AC3E}">
        <p14:creationId xmlns:p14="http://schemas.microsoft.com/office/powerpoint/2010/main" val="3241137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36</a:t>
            </a:fld>
            <a:endParaRPr lang="en-US"/>
          </a:p>
        </p:txBody>
      </p:sp>
    </p:spTree>
    <p:extLst>
      <p:ext uri="{BB962C8B-B14F-4D97-AF65-F5344CB8AC3E}">
        <p14:creationId xmlns:p14="http://schemas.microsoft.com/office/powerpoint/2010/main" val="110250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a:t>
            </a:r>
            <a:r>
              <a:rPr lang="es-ES" dirty="0" err="1"/>
              <a:t>Bellman</a:t>
            </a:r>
            <a:r>
              <a:rPr lang="es-ES" dirty="0"/>
              <a:t> </a:t>
            </a:r>
            <a:r>
              <a:rPr lang="es-ES" dirty="0" err="1"/>
              <a:t>Optimality</a:t>
            </a:r>
            <a:r>
              <a:rPr lang="es-ES" dirty="0"/>
              <a:t> </a:t>
            </a:r>
            <a:r>
              <a:rPr lang="es-ES" dirty="0" err="1"/>
              <a:t>Equation</a:t>
            </a:r>
            <a:r>
              <a:rPr lang="es-ES" dirty="0"/>
              <a:t> nos indica </a:t>
            </a:r>
            <a:r>
              <a:rPr lang="es-ES" dirty="0" err="1"/>
              <a:t>qu</a:t>
            </a:r>
            <a:r>
              <a:rPr lang="es-ES" dirty="0"/>
              <a:t> </a:t>
            </a:r>
            <a:r>
              <a:rPr lang="es-ES" dirty="0" err="1"/>
              <a:t>ela</a:t>
            </a:r>
            <a:r>
              <a:rPr lang="es-ES" dirty="0"/>
              <a:t> </a:t>
            </a:r>
            <a:r>
              <a:rPr lang="es-ES" dirty="0" err="1"/>
              <a:t>politcia</a:t>
            </a:r>
            <a:r>
              <a:rPr lang="es-ES" dirty="0"/>
              <a:t> que satisface esta </a:t>
            </a:r>
            <a:r>
              <a:rPr lang="es-ES" dirty="0" err="1"/>
              <a:t>eq</a:t>
            </a:r>
            <a:r>
              <a:rPr lang="es-ES" dirty="0"/>
              <a:t>. es una política.</a:t>
            </a:r>
          </a:p>
          <a:p>
            <a:endParaRPr lang="es-ES" dirty="0"/>
          </a:p>
          <a:p>
            <a:r>
              <a:rPr lang="es-ES" dirty="0"/>
              <a:t>Derivar métodos para que </a:t>
            </a:r>
            <a:r>
              <a:rPr lang="es-ES" dirty="0" err="1"/>
              <a:t>optimizen</a:t>
            </a:r>
            <a:r>
              <a:rPr lang="es-ES" dirty="0"/>
              <a:t> la Q </a:t>
            </a:r>
          </a:p>
        </p:txBody>
      </p:sp>
      <p:sp>
        <p:nvSpPr>
          <p:cNvPr id="4" name="Marcador de número de diapositiva 3"/>
          <p:cNvSpPr>
            <a:spLocks noGrp="1"/>
          </p:cNvSpPr>
          <p:nvPr>
            <p:ph type="sldNum" sz="quarter" idx="5"/>
          </p:nvPr>
        </p:nvSpPr>
        <p:spPr/>
        <p:txBody>
          <a:bodyPr/>
          <a:lstStyle/>
          <a:p>
            <a:fld id="{17ADF331-577A-4458-90CA-5A661343E5DA}" type="slidenum">
              <a:rPr lang="en-US" smtClean="0"/>
              <a:t>16</a:t>
            </a:fld>
            <a:endParaRPr lang="en-US"/>
          </a:p>
        </p:txBody>
      </p:sp>
    </p:spTree>
    <p:extLst>
      <p:ext uri="{BB962C8B-B14F-4D97-AF65-F5344CB8AC3E}">
        <p14:creationId xmlns:p14="http://schemas.microsoft.com/office/powerpoint/2010/main" val="1128875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37</a:t>
            </a:fld>
            <a:endParaRPr lang="en-US"/>
          </a:p>
        </p:txBody>
      </p:sp>
    </p:spTree>
    <p:extLst>
      <p:ext uri="{BB962C8B-B14F-4D97-AF65-F5344CB8AC3E}">
        <p14:creationId xmlns:p14="http://schemas.microsoft.com/office/powerpoint/2010/main" val="3038491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38</a:t>
            </a:fld>
            <a:endParaRPr lang="en-US"/>
          </a:p>
        </p:txBody>
      </p:sp>
    </p:spTree>
    <p:extLst>
      <p:ext uri="{BB962C8B-B14F-4D97-AF65-F5344CB8AC3E}">
        <p14:creationId xmlns:p14="http://schemas.microsoft.com/office/powerpoint/2010/main" val="830104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39</a:t>
            </a:fld>
            <a:endParaRPr lang="en-US"/>
          </a:p>
        </p:txBody>
      </p:sp>
    </p:spTree>
    <p:extLst>
      <p:ext uri="{BB962C8B-B14F-4D97-AF65-F5344CB8AC3E}">
        <p14:creationId xmlns:p14="http://schemas.microsoft.com/office/powerpoint/2010/main" val="1638969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40</a:t>
            </a:fld>
            <a:endParaRPr lang="en-US"/>
          </a:p>
        </p:txBody>
      </p:sp>
    </p:spTree>
    <p:extLst>
      <p:ext uri="{BB962C8B-B14F-4D97-AF65-F5344CB8AC3E}">
        <p14:creationId xmlns:p14="http://schemas.microsoft.com/office/powerpoint/2010/main" val="1527249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41</a:t>
            </a:fld>
            <a:endParaRPr lang="en-US"/>
          </a:p>
        </p:txBody>
      </p:sp>
    </p:spTree>
    <p:extLst>
      <p:ext uri="{BB962C8B-B14F-4D97-AF65-F5344CB8AC3E}">
        <p14:creationId xmlns:p14="http://schemas.microsoft.com/office/powerpoint/2010/main" val="2142009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42</a:t>
            </a:fld>
            <a:endParaRPr lang="en-US"/>
          </a:p>
        </p:txBody>
      </p:sp>
    </p:spTree>
    <p:extLst>
      <p:ext uri="{BB962C8B-B14F-4D97-AF65-F5344CB8AC3E}">
        <p14:creationId xmlns:p14="http://schemas.microsoft.com/office/powerpoint/2010/main" val="383861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43</a:t>
            </a:fld>
            <a:endParaRPr lang="en-US"/>
          </a:p>
        </p:txBody>
      </p:sp>
    </p:spTree>
    <p:extLst>
      <p:ext uri="{BB962C8B-B14F-4D97-AF65-F5344CB8AC3E}">
        <p14:creationId xmlns:p14="http://schemas.microsoft.com/office/powerpoint/2010/main" val="1215857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44</a:t>
            </a:fld>
            <a:endParaRPr lang="en-US"/>
          </a:p>
        </p:txBody>
      </p:sp>
    </p:spTree>
    <p:extLst>
      <p:ext uri="{BB962C8B-B14F-4D97-AF65-F5344CB8AC3E}">
        <p14:creationId xmlns:p14="http://schemas.microsoft.com/office/powerpoint/2010/main" val="3299885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45</a:t>
            </a:fld>
            <a:endParaRPr lang="en-US"/>
          </a:p>
        </p:txBody>
      </p:sp>
    </p:spTree>
    <p:extLst>
      <p:ext uri="{BB962C8B-B14F-4D97-AF65-F5344CB8AC3E}">
        <p14:creationId xmlns:p14="http://schemas.microsoft.com/office/powerpoint/2010/main" val="3909282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46</a:t>
            </a:fld>
            <a:endParaRPr lang="en-US"/>
          </a:p>
        </p:txBody>
      </p:sp>
    </p:spTree>
    <p:extLst>
      <p:ext uri="{BB962C8B-B14F-4D97-AF65-F5344CB8AC3E}">
        <p14:creationId xmlns:p14="http://schemas.microsoft.com/office/powerpoint/2010/main" val="2975287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Patametriar</a:t>
            </a:r>
            <a:r>
              <a:rPr lang="es-ES" dirty="0"/>
              <a:t> la política con redes neuronales</a:t>
            </a:r>
          </a:p>
          <a:p>
            <a:endParaRPr lang="es-E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18</a:t>
            </a:fld>
            <a:endParaRPr lang="en-US"/>
          </a:p>
        </p:txBody>
      </p:sp>
    </p:spTree>
    <p:extLst>
      <p:ext uri="{BB962C8B-B14F-4D97-AF65-F5344CB8AC3E}">
        <p14:creationId xmlns:p14="http://schemas.microsoft.com/office/powerpoint/2010/main" val="4210822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47</a:t>
            </a:fld>
            <a:endParaRPr lang="en-US"/>
          </a:p>
        </p:txBody>
      </p:sp>
    </p:spTree>
    <p:extLst>
      <p:ext uri="{BB962C8B-B14F-4D97-AF65-F5344CB8AC3E}">
        <p14:creationId xmlns:p14="http://schemas.microsoft.com/office/powerpoint/2010/main" val="2407902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48</a:t>
            </a:fld>
            <a:endParaRPr lang="en-US"/>
          </a:p>
        </p:txBody>
      </p:sp>
    </p:spTree>
    <p:extLst>
      <p:ext uri="{BB962C8B-B14F-4D97-AF65-F5344CB8AC3E}">
        <p14:creationId xmlns:p14="http://schemas.microsoft.com/office/powerpoint/2010/main" val="2692033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49</a:t>
            </a:fld>
            <a:endParaRPr lang="en-US"/>
          </a:p>
        </p:txBody>
      </p:sp>
    </p:spTree>
    <p:extLst>
      <p:ext uri="{BB962C8B-B14F-4D97-AF65-F5344CB8AC3E}">
        <p14:creationId xmlns:p14="http://schemas.microsoft.com/office/powerpoint/2010/main" val="2633613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50</a:t>
            </a:fld>
            <a:endParaRPr lang="en-US"/>
          </a:p>
        </p:txBody>
      </p:sp>
    </p:spTree>
    <p:extLst>
      <p:ext uri="{BB962C8B-B14F-4D97-AF65-F5344CB8AC3E}">
        <p14:creationId xmlns:p14="http://schemas.microsoft.com/office/powerpoint/2010/main" val="4210762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51</a:t>
            </a:fld>
            <a:endParaRPr lang="en-US"/>
          </a:p>
        </p:txBody>
      </p:sp>
    </p:spTree>
    <p:extLst>
      <p:ext uri="{BB962C8B-B14F-4D97-AF65-F5344CB8AC3E}">
        <p14:creationId xmlns:p14="http://schemas.microsoft.com/office/powerpoint/2010/main" val="1465965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52</a:t>
            </a:fld>
            <a:endParaRPr lang="en-US"/>
          </a:p>
        </p:txBody>
      </p:sp>
    </p:spTree>
    <p:extLst>
      <p:ext uri="{BB962C8B-B14F-4D97-AF65-F5344CB8AC3E}">
        <p14:creationId xmlns:p14="http://schemas.microsoft.com/office/powerpoint/2010/main" val="4167626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54</a:t>
            </a:fld>
            <a:endParaRPr lang="en-US"/>
          </a:p>
        </p:txBody>
      </p:sp>
    </p:spTree>
    <p:extLst>
      <p:ext uri="{BB962C8B-B14F-4D97-AF65-F5344CB8AC3E}">
        <p14:creationId xmlns:p14="http://schemas.microsoft.com/office/powerpoint/2010/main" val="39243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55</a:t>
            </a:fld>
            <a:endParaRPr lang="en-US"/>
          </a:p>
        </p:txBody>
      </p:sp>
    </p:spTree>
    <p:extLst>
      <p:ext uri="{BB962C8B-B14F-4D97-AF65-F5344CB8AC3E}">
        <p14:creationId xmlns:p14="http://schemas.microsoft.com/office/powerpoint/2010/main" val="903562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56</a:t>
            </a:fld>
            <a:endParaRPr lang="en-US"/>
          </a:p>
        </p:txBody>
      </p:sp>
    </p:spTree>
    <p:extLst>
      <p:ext uri="{BB962C8B-B14F-4D97-AF65-F5344CB8AC3E}">
        <p14:creationId xmlns:p14="http://schemas.microsoft.com/office/powerpoint/2010/main" val="2314003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57</a:t>
            </a:fld>
            <a:endParaRPr lang="en-US"/>
          </a:p>
        </p:txBody>
      </p:sp>
    </p:spTree>
    <p:extLst>
      <p:ext uri="{BB962C8B-B14F-4D97-AF65-F5344CB8AC3E}">
        <p14:creationId xmlns:p14="http://schemas.microsoft.com/office/powerpoint/2010/main" val="76041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19</a:t>
            </a:fld>
            <a:endParaRPr lang="en-US"/>
          </a:p>
        </p:txBody>
      </p:sp>
    </p:spTree>
    <p:extLst>
      <p:ext uri="{BB962C8B-B14F-4D97-AF65-F5344CB8AC3E}">
        <p14:creationId xmlns:p14="http://schemas.microsoft.com/office/powerpoint/2010/main" val="222132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20</a:t>
            </a:fld>
            <a:endParaRPr lang="en-US"/>
          </a:p>
        </p:txBody>
      </p:sp>
    </p:spTree>
    <p:extLst>
      <p:ext uri="{BB962C8B-B14F-4D97-AF65-F5344CB8AC3E}">
        <p14:creationId xmlns:p14="http://schemas.microsoft.com/office/powerpoint/2010/main" val="3232782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21</a:t>
            </a:fld>
            <a:endParaRPr lang="en-US"/>
          </a:p>
        </p:txBody>
      </p:sp>
    </p:spTree>
    <p:extLst>
      <p:ext uri="{BB962C8B-B14F-4D97-AF65-F5344CB8AC3E}">
        <p14:creationId xmlns:p14="http://schemas.microsoft.com/office/powerpoint/2010/main" val="178102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22</a:t>
            </a:fld>
            <a:endParaRPr lang="en-US"/>
          </a:p>
        </p:txBody>
      </p:sp>
    </p:spTree>
    <p:extLst>
      <p:ext uri="{BB962C8B-B14F-4D97-AF65-F5344CB8AC3E}">
        <p14:creationId xmlns:p14="http://schemas.microsoft.com/office/powerpoint/2010/main" val="4217740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24</a:t>
            </a:fld>
            <a:endParaRPr lang="en-US"/>
          </a:p>
        </p:txBody>
      </p:sp>
    </p:spTree>
    <p:extLst>
      <p:ext uri="{BB962C8B-B14F-4D97-AF65-F5344CB8AC3E}">
        <p14:creationId xmlns:p14="http://schemas.microsoft.com/office/powerpoint/2010/main" val="3468149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Deep Q Network (DQN) es un algoritmo de aprendizaje por refuerzo que combina Q-</a:t>
            </a:r>
            <a:r>
              <a:rPr lang="es-ES" sz="2800" dirty="0" err="1"/>
              <a:t>learning</a:t>
            </a:r>
            <a:r>
              <a:rPr lang="es-ES" sz="2800" dirty="0"/>
              <a:t> con redes neuronales profundas para manejar entornos complejos y de alta dimensionalidad. En Q-</a:t>
            </a:r>
            <a:r>
              <a:rPr lang="es-ES" sz="2800" dirty="0" err="1"/>
              <a:t>learning</a:t>
            </a:r>
            <a:r>
              <a:rPr lang="es-ES" sz="2800" dirty="0"/>
              <a:t>, el objetivo es aprender una política que maximice las recompensas acumuladas a largo plazo mediante la estimación de valores Q, que representan la utilidad esperada de tomar una acción en un estado particular. DQN utiliza una red neuronal profunda para aproximar estos valores Q, permitiendo así gestionar grandes espacios de estado y acción que serían inabordables con métodos tradicionales. Además, DQN introduce técnicas clave como la experiencia de repetición, que almacena y reutiliza experiencias pasadas para romper la correlación entre observaciones consecutivas, y la red de objetivos, que estabiliza el entrenamiento al mantener una copia fija y periódicamente actualizada de la red Q objetivo. Estas innovaciones han permitido a DQN superar el rendimiento humano en varios juegos de Atari, demostrando su eficacia en entornos complejos.</a:t>
            </a:r>
            <a:endParaRPr lang="en-US" dirty="0"/>
          </a:p>
        </p:txBody>
      </p:sp>
      <p:sp>
        <p:nvSpPr>
          <p:cNvPr id="4" name="Marcador de número de diapositiva 3"/>
          <p:cNvSpPr>
            <a:spLocks noGrp="1"/>
          </p:cNvSpPr>
          <p:nvPr>
            <p:ph type="sldNum" sz="quarter" idx="5"/>
          </p:nvPr>
        </p:nvSpPr>
        <p:spPr/>
        <p:txBody>
          <a:bodyPr/>
          <a:lstStyle/>
          <a:p>
            <a:fld id="{17ADF331-577A-4458-90CA-5A661343E5DA}" type="slidenum">
              <a:rPr lang="en-US" smtClean="0"/>
              <a:t>25</a:t>
            </a:fld>
            <a:endParaRPr lang="en-US"/>
          </a:p>
        </p:txBody>
      </p:sp>
    </p:spTree>
    <p:extLst>
      <p:ext uri="{BB962C8B-B14F-4D97-AF65-F5344CB8AC3E}">
        <p14:creationId xmlns:p14="http://schemas.microsoft.com/office/powerpoint/2010/main" val="33215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43F6C8-5371-C834-E342-4E12767E0EA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EB4DC1BC-FDA3-5E65-F1A4-FC53B651DA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C316B186-294C-41E2-889F-B065DD3A3C72}"/>
              </a:ext>
            </a:extLst>
          </p:cNvPr>
          <p:cNvSpPr>
            <a:spLocks noGrp="1"/>
          </p:cNvSpPr>
          <p:nvPr>
            <p:ph type="dt" sz="half" idx="10"/>
          </p:nvPr>
        </p:nvSpPr>
        <p:spPr/>
        <p:txBody>
          <a:bodyPr/>
          <a:lstStyle/>
          <a:p>
            <a:fld id="{2566DFDF-7FAF-4A4C-9D77-96C562A99A03}" type="datetime1">
              <a:rPr lang="en-US" smtClean="0"/>
              <a:t>6/30/2024</a:t>
            </a:fld>
            <a:endParaRPr lang="en-US"/>
          </a:p>
        </p:txBody>
      </p:sp>
      <p:sp>
        <p:nvSpPr>
          <p:cNvPr id="5" name="Marcador de pie de página 4">
            <a:extLst>
              <a:ext uri="{FF2B5EF4-FFF2-40B4-BE49-F238E27FC236}">
                <a16:creationId xmlns:a16="http://schemas.microsoft.com/office/drawing/2014/main" id="{3991084B-5BD3-A300-A23A-6D31D9A8AB77}"/>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BB403910-E3B3-7EBF-3D90-874D3EF880E5}"/>
              </a:ext>
            </a:extLst>
          </p:cNvPr>
          <p:cNvSpPr>
            <a:spLocks noGrp="1"/>
          </p:cNvSpPr>
          <p:nvPr>
            <p:ph type="sldNum" sz="quarter" idx="12"/>
          </p:nvPr>
        </p:nvSpPr>
        <p:spPr/>
        <p:txBody>
          <a:bodyPr/>
          <a:lstStyle/>
          <a:p>
            <a:fld id="{861ABE6E-21E4-4928-BA98-C2BF78F54A06}" type="slidenum">
              <a:rPr lang="en-US" smtClean="0"/>
              <a:t>‹Nº›</a:t>
            </a:fld>
            <a:endParaRPr lang="en-US"/>
          </a:p>
        </p:txBody>
      </p:sp>
    </p:spTree>
    <p:extLst>
      <p:ext uri="{BB962C8B-B14F-4D97-AF65-F5344CB8AC3E}">
        <p14:creationId xmlns:p14="http://schemas.microsoft.com/office/powerpoint/2010/main" val="1354211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7368A5-1CE7-3DF6-DF64-FD6C982EF330}"/>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30A7D884-2598-E418-FCFB-5D88668B689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63991BBA-F5B9-6C8E-0847-FB0076B6DB01}"/>
              </a:ext>
            </a:extLst>
          </p:cNvPr>
          <p:cNvSpPr>
            <a:spLocks noGrp="1"/>
          </p:cNvSpPr>
          <p:nvPr>
            <p:ph type="dt" sz="half" idx="10"/>
          </p:nvPr>
        </p:nvSpPr>
        <p:spPr/>
        <p:txBody>
          <a:bodyPr/>
          <a:lstStyle/>
          <a:p>
            <a:fld id="{535F7055-358E-4993-988F-9689FC28BADA}" type="datetime1">
              <a:rPr lang="en-US" smtClean="0"/>
              <a:t>6/30/2024</a:t>
            </a:fld>
            <a:endParaRPr lang="en-US"/>
          </a:p>
        </p:txBody>
      </p:sp>
      <p:sp>
        <p:nvSpPr>
          <p:cNvPr id="5" name="Marcador de pie de página 4">
            <a:extLst>
              <a:ext uri="{FF2B5EF4-FFF2-40B4-BE49-F238E27FC236}">
                <a16:creationId xmlns:a16="http://schemas.microsoft.com/office/drawing/2014/main" id="{5CB66AEC-BD97-DC80-C655-34F0157FAB28}"/>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3D7CB53-3407-7C39-63AC-7C223AD01D56}"/>
              </a:ext>
            </a:extLst>
          </p:cNvPr>
          <p:cNvSpPr>
            <a:spLocks noGrp="1"/>
          </p:cNvSpPr>
          <p:nvPr>
            <p:ph type="sldNum" sz="quarter" idx="12"/>
          </p:nvPr>
        </p:nvSpPr>
        <p:spPr/>
        <p:txBody>
          <a:bodyPr/>
          <a:lstStyle/>
          <a:p>
            <a:fld id="{861ABE6E-21E4-4928-BA98-C2BF78F54A06}" type="slidenum">
              <a:rPr lang="en-US" smtClean="0"/>
              <a:t>‹Nº›</a:t>
            </a:fld>
            <a:endParaRPr lang="en-US"/>
          </a:p>
        </p:txBody>
      </p:sp>
    </p:spTree>
    <p:extLst>
      <p:ext uri="{BB962C8B-B14F-4D97-AF65-F5344CB8AC3E}">
        <p14:creationId xmlns:p14="http://schemas.microsoft.com/office/powerpoint/2010/main" val="3809661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1377F7C-F2BF-48D2-44DA-9C21478651F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D2BE8A51-4726-5BD8-3C91-6371E4B20AC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66904234-940C-3FEF-6474-88DE980FAD92}"/>
              </a:ext>
            </a:extLst>
          </p:cNvPr>
          <p:cNvSpPr>
            <a:spLocks noGrp="1"/>
          </p:cNvSpPr>
          <p:nvPr>
            <p:ph type="dt" sz="half" idx="10"/>
          </p:nvPr>
        </p:nvSpPr>
        <p:spPr/>
        <p:txBody>
          <a:bodyPr/>
          <a:lstStyle/>
          <a:p>
            <a:fld id="{5E8ECE53-F53A-49FE-B8BC-F4490842E832}" type="datetime1">
              <a:rPr lang="en-US" smtClean="0"/>
              <a:t>6/30/2024</a:t>
            </a:fld>
            <a:endParaRPr lang="en-US"/>
          </a:p>
        </p:txBody>
      </p:sp>
      <p:sp>
        <p:nvSpPr>
          <p:cNvPr id="5" name="Marcador de pie de página 4">
            <a:extLst>
              <a:ext uri="{FF2B5EF4-FFF2-40B4-BE49-F238E27FC236}">
                <a16:creationId xmlns:a16="http://schemas.microsoft.com/office/drawing/2014/main" id="{0947F390-829C-AE68-DF46-B82615758A5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DDFCB02-DD62-6D72-2D3F-ECC7588B1C0D}"/>
              </a:ext>
            </a:extLst>
          </p:cNvPr>
          <p:cNvSpPr>
            <a:spLocks noGrp="1"/>
          </p:cNvSpPr>
          <p:nvPr>
            <p:ph type="sldNum" sz="quarter" idx="12"/>
          </p:nvPr>
        </p:nvSpPr>
        <p:spPr/>
        <p:txBody>
          <a:bodyPr/>
          <a:lstStyle/>
          <a:p>
            <a:fld id="{861ABE6E-21E4-4928-BA98-C2BF78F54A06}" type="slidenum">
              <a:rPr lang="en-US" smtClean="0"/>
              <a:t>‹Nº›</a:t>
            </a:fld>
            <a:endParaRPr lang="en-US"/>
          </a:p>
        </p:txBody>
      </p:sp>
    </p:spTree>
    <p:extLst>
      <p:ext uri="{BB962C8B-B14F-4D97-AF65-F5344CB8AC3E}">
        <p14:creationId xmlns:p14="http://schemas.microsoft.com/office/powerpoint/2010/main" val="359547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6C14D3-B626-257F-943D-06BAAB147D5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E8D0EE2B-58B0-6AE1-F664-5CBEC111A63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B9D9910-A55C-29B6-F5C3-9CFA70B173A8}"/>
              </a:ext>
            </a:extLst>
          </p:cNvPr>
          <p:cNvSpPr>
            <a:spLocks noGrp="1"/>
          </p:cNvSpPr>
          <p:nvPr>
            <p:ph type="dt" sz="half" idx="10"/>
          </p:nvPr>
        </p:nvSpPr>
        <p:spPr/>
        <p:txBody>
          <a:bodyPr/>
          <a:lstStyle/>
          <a:p>
            <a:fld id="{5AD96037-2E38-4A00-9333-29361B42E9BE}" type="datetime1">
              <a:rPr lang="en-US" smtClean="0"/>
              <a:t>6/30/2024</a:t>
            </a:fld>
            <a:endParaRPr lang="en-US"/>
          </a:p>
        </p:txBody>
      </p:sp>
      <p:sp>
        <p:nvSpPr>
          <p:cNvPr id="5" name="Marcador de pie de página 4">
            <a:extLst>
              <a:ext uri="{FF2B5EF4-FFF2-40B4-BE49-F238E27FC236}">
                <a16:creationId xmlns:a16="http://schemas.microsoft.com/office/drawing/2014/main" id="{45EBBD07-F5A2-2463-81F8-0CC84545B54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AE150F6B-5B96-AB51-5E88-D469D0CAE319}"/>
              </a:ext>
            </a:extLst>
          </p:cNvPr>
          <p:cNvSpPr>
            <a:spLocks noGrp="1"/>
          </p:cNvSpPr>
          <p:nvPr>
            <p:ph type="sldNum" sz="quarter" idx="12"/>
          </p:nvPr>
        </p:nvSpPr>
        <p:spPr/>
        <p:txBody>
          <a:bodyPr/>
          <a:lstStyle/>
          <a:p>
            <a:fld id="{861ABE6E-21E4-4928-BA98-C2BF78F54A06}" type="slidenum">
              <a:rPr lang="en-US" smtClean="0"/>
              <a:t>‹Nº›</a:t>
            </a:fld>
            <a:endParaRPr lang="en-US"/>
          </a:p>
        </p:txBody>
      </p:sp>
    </p:spTree>
    <p:extLst>
      <p:ext uri="{BB962C8B-B14F-4D97-AF65-F5344CB8AC3E}">
        <p14:creationId xmlns:p14="http://schemas.microsoft.com/office/powerpoint/2010/main" val="2265885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A85A35-FE3C-9694-4239-87FD8440857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584BC0C-7816-5076-1525-AF99F578431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35E8F7F-9E68-95A4-DDE0-C8BABE88FD4F}"/>
              </a:ext>
            </a:extLst>
          </p:cNvPr>
          <p:cNvSpPr>
            <a:spLocks noGrp="1"/>
          </p:cNvSpPr>
          <p:nvPr>
            <p:ph type="dt" sz="half" idx="10"/>
          </p:nvPr>
        </p:nvSpPr>
        <p:spPr/>
        <p:txBody>
          <a:bodyPr/>
          <a:lstStyle/>
          <a:p>
            <a:fld id="{C81EB186-8B09-4BB0-88AC-72B3C2C4BE0B}" type="datetime1">
              <a:rPr lang="en-US" smtClean="0"/>
              <a:t>6/30/2024</a:t>
            </a:fld>
            <a:endParaRPr lang="en-US"/>
          </a:p>
        </p:txBody>
      </p:sp>
      <p:sp>
        <p:nvSpPr>
          <p:cNvPr id="5" name="Marcador de pie de página 4">
            <a:extLst>
              <a:ext uri="{FF2B5EF4-FFF2-40B4-BE49-F238E27FC236}">
                <a16:creationId xmlns:a16="http://schemas.microsoft.com/office/drawing/2014/main" id="{4339EFE4-64FE-6CB9-C69A-32558D30210A}"/>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39F5D5E-298E-A99A-C035-8C70803ACD30}"/>
              </a:ext>
            </a:extLst>
          </p:cNvPr>
          <p:cNvSpPr>
            <a:spLocks noGrp="1"/>
          </p:cNvSpPr>
          <p:nvPr>
            <p:ph type="sldNum" sz="quarter" idx="12"/>
          </p:nvPr>
        </p:nvSpPr>
        <p:spPr/>
        <p:txBody>
          <a:bodyPr/>
          <a:lstStyle/>
          <a:p>
            <a:fld id="{861ABE6E-21E4-4928-BA98-C2BF78F54A06}" type="slidenum">
              <a:rPr lang="en-US" smtClean="0"/>
              <a:t>‹Nº›</a:t>
            </a:fld>
            <a:endParaRPr lang="en-US"/>
          </a:p>
        </p:txBody>
      </p:sp>
    </p:spTree>
    <p:extLst>
      <p:ext uri="{BB962C8B-B14F-4D97-AF65-F5344CB8AC3E}">
        <p14:creationId xmlns:p14="http://schemas.microsoft.com/office/powerpoint/2010/main" val="3953072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613F7-BECC-251A-BBE4-829C09EE402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96218620-9954-6749-5F2B-F428F37345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47B14255-F4DD-9F75-DF05-3AB220DC94E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5B0BBDCD-366B-CDB8-70BB-B8F79D07349D}"/>
              </a:ext>
            </a:extLst>
          </p:cNvPr>
          <p:cNvSpPr>
            <a:spLocks noGrp="1"/>
          </p:cNvSpPr>
          <p:nvPr>
            <p:ph type="dt" sz="half" idx="10"/>
          </p:nvPr>
        </p:nvSpPr>
        <p:spPr/>
        <p:txBody>
          <a:bodyPr/>
          <a:lstStyle/>
          <a:p>
            <a:fld id="{75EA5CEB-8FA1-4877-BB31-57F84E31D2E7}" type="datetime1">
              <a:rPr lang="en-US" smtClean="0"/>
              <a:t>6/30/2024</a:t>
            </a:fld>
            <a:endParaRPr lang="en-US"/>
          </a:p>
        </p:txBody>
      </p:sp>
      <p:sp>
        <p:nvSpPr>
          <p:cNvPr id="6" name="Marcador de pie de página 5">
            <a:extLst>
              <a:ext uri="{FF2B5EF4-FFF2-40B4-BE49-F238E27FC236}">
                <a16:creationId xmlns:a16="http://schemas.microsoft.com/office/drawing/2014/main" id="{34ECC1A7-2983-F254-9D0E-D6AA8D7F0826}"/>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295F263A-4865-B89A-645F-01FA8DED0BF7}"/>
              </a:ext>
            </a:extLst>
          </p:cNvPr>
          <p:cNvSpPr>
            <a:spLocks noGrp="1"/>
          </p:cNvSpPr>
          <p:nvPr>
            <p:ph type="sldNum" sz="quarter" idx="12"/>
          </p:nvPr>
        </p:nvSpPr>
        <p:spPr/>
        <p:txBody>
          <a:bodyPr/>
          <a:lstStyle/>
          <a:p>
            <a:fld id="{861ABE6E-21E4-4928-BA98-C2BF78F54A06}" type="slidenum">
              <a:rPr lang="en-US" smtClean="0"/>
              <a:t>‹Nº›</a:t>
            </a:fld>
            <a:endParaRPr lang="en-US"/>
          </a:p>
        </p:txBody>
      </p:sp>
    </p:spTree>
    <p:extLst>
      <p:ext uri="{BB962C8B-B14F-4D97-AF65-F5344CB8AC3E}">
        <p14:creationId xmlns:p14="http://schemas.microsoft.com/office/powerpoint/2010/main" val="325046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E3F72B-346F-A2F0-2AE8-851BF281DDD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D6B4B1BC-7061-F91A-954F-FE9B95F641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CAD0BC8-43FA-5C27-06EF-C5A4440D69B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1F168A96-811C-0E16-44E6-47BD169FD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0892023-C4CF-A750-F646-586903C032E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E627CA89-23CC-77B0-08A6-4E726F0BF45A}"/>
              </a:ext>
            </a:extLst>
          </p:cNvPr>
          <p:cNvSpPr>
            <a:spLocks noGrp="1"/>
          </p:cNvSpPr>
          <p:nvPr>
            <p:ph type="dt" sz="half" idx="10"/>
          </p:nvPr>
        </p:nvSpPr>
        <p:spPr/>
        <p:txBody>
          <a:bodyPr/>
          <a:lstStyle/>
          <a:p>
            <a:fld id="{826864F6-EC12-4D87-AA5E-1515A3D1ECC5}" type="datetime1">
              <a:rPr lang="en-US" smtClean="0"/>
              <a:t>6/30/2024</a:t>
            </a:fld>
            <a:endParaRPr lang="en-US"/>
          </a:p>
        </p:txBody>
      </p:sp>
      <p:sp>
        <p:nvSpPr>
          <p:cNvPr id="8" name="Marcador de pie de página 7">
            <a:extLst>
              <a:ext uri="{FF2B5EF4-FFF2-40B4-BE49-F238E27FC236}">
                <a16:creationId xmlns:a16="http://schemas.microsoft.com/office/drawing/2014/main" id="{317DFE85-C503-2CB9-74D6-EF3C27E36DD7}"/>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28604065-DBC3-7D0B-FCAE-A9611622FB90}"/>
              </a:ext>
            </a:extLst>
          </p:cNvPr>
          <p:cNvSpPr>
            <a:spLocks noGrp="1"/>
          </p:cNvSpPr>
          <p:nvPr>
            <p:ph type="sldNum" sz="quarter" idx="12"/>
          </p:nvPr>
        </p:nvSpPr>
        <p:spPr/>
        <p:txBody>
          <a:bodyPr/>
          <a:lstStyle/>
          <a:p>
            <a:fld id="{861ABE6E-21E4-4928-BA98-C2BF78F54A06}" type="slidenum">
              <a:rPr lang="en-US" smtClean="0"/>
              <a:t>‹Nº›</a:t>
            </a:fld>
            <a:endParaRPr lang="en-US"/>
          </a:p>
        </p:txBody>
      </p:sp>
    </p:spTree>
    <p:extLst>
      <p:ext uri="{BB962C8B-B14F-4D97-AF65-F5344CB8AC3E}">
        <p14:creationId xmlns:p14="http://schemas.microsoft.com/office/powerpoint/2010/main" val="913805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4F05B-AD09-4AE8-8BF7-708B70B84A49}"/>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CA3E2985-186A-995A-771F-63BB11A84D4F}"/>
              </a:ext>
            </a:extLst>
          </p:cNvPr>
          <p:cNvSpPr>
            <a:spLocks noGrp="1"/>
          </p:cNvSpPr>
          <p:nvPr>
            <p:ph type="dt" sz="half" idx="10"/>
          </p:nvPr>
        </p:nvSpPr>
        <p:spPr/>
        <p:txBody>
          <a:bodyPr/>
          <a:lstStyle/>
          <a:p>
            <a:fld id="{494EDC7E-DE57-4258-ADDA-524757CBB408}" type="datetime1">
              <a:rPr lang="en-US" smtClean="0"/>
              <a:t>6/30/2024</a:t>
            </a:fld>
            <a:endParaRPr lang="en-US"/>
          </a:p>
        </p:txBody>
      </p:sp>
      <p:sp>
        <p:nvSpPr>
          <p:cNvPr id="4" name="Marcador de pie de página 3">
            <a:extLst>
              <a:ext uri="{FF2B5EF4-FFF2-40B4-BE49-F238E27FC236}">
                <a16:creationId xmlns:a16="http://schemas.microsoft.com/office/drawing/2014/main" id="{44F2F380-0D19-FDB0-87D0-58F33FBEEEBA}"/>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9E0BE2DE-3223-15B1-8CED-CA76D681FEB6}"/>
              </a:ext>
            </a:extLst>
          </p:cNvPr>
          <p:cNvSpPr>
            <a:spLocks noGrp="1"/>
          </p:cNvSpPr>
          <p:nvPr>
            <p:ph type="sldNum" sz="quarter" idx="12"/>
          </p:nvPr>
        </p:nvSpPr>
        <p:spPr/>
        <p:txBody>
          <a:bodyPr/>
          <a:lstStyle/>
          <a:p>
            <a:fld id="{861ABE6E-21E4-4928-BA98-C2BF78F54A06}" type="slidenum">
              <a:rPr lang="en-US" smtClean="0"/>
              <a:t>‹Nº›</a:t>
            </a:fld>
            <a:endParaRPr lang="en-US"/>
          </a:p>
        </p:txBody>
      </p:sp>
    </p:spTree>
    <p:extLst>
      <p:ext uri="{BB962C8B-B14F-4D97-AF65-F5344CB8AC3E}">
        <p14:creationId xmlns:p14="http://schemas.microsoft.com/office/powerpoint/2010/main" val="2988715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7CEC133-DD4D-FE04-C4EC-BE622C5B9433}"/>
              </a:ext>
            </a:extLst>
          </p:cNvPr>
          <p:cNvSpPr>
            <a:spLocks noGrp="1"/>
          </p:cNvSpPr>
          <p:nvPr>
            <p:ph type="dt" sz="half" idx="10"/>
          </p:nvPr>
        </p:nvSpPr>
        <p:spPr/>
        <p:txBody>
          <a:bodyPr/>
          <a:lstStyle/>
          <a:p>
            <a:fld id="{C2C1305E-CE70-485A-A205-7A0C80302211}" type="datetime1">
              <a:rPr lang="en-US" smtClean="0"/>
              <a:t>6/30/2024</a:t>
            </a:fld>
            <a:endParaRPr lang="en-US"/>
          </a:p>
        </p:txBody>
      </p:sp>
      <p:sp>
        <p:nvSpPr>
          <p:cNvPr id="3" name="Marcador de pie de página 2">
            <a:extLst>
              <a:ext uri="{FF2B5EF4-FFF2-40B4-BE49-F238E27FC236}">
                <a16:creationId xmlns:a16="http://schemas.microsoft.com/office/drawing/2014/main" id="{3E191AB0-512D-1F02-E57F-46B5FDBCAA98}"/>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9F584555-B4D4-A5A3-4CEF-9FBFAD5CC2B8}"/>
              </a:ext>
            </a:extLst>
          </p:cNvPr>
          <p:cNvSpPr>
            <a:spLocks noGrp="1"/>
          </p:cNvSpPr>
          <p:nvPr>
            <p:ph type="sldNum" sz="quarter" idx="12"/>
          </p:nvPr>
        </p:nvSpPr>
        <p:spPr/>
        <p:txBody>
          <a:bodyPr/>
          <a:lstStyle/>
          <a:p>
            <a:fld id="{861ABE6E-21E4-4928-BA98-C2BF78F54A06}" type="slidenum">
              <a:rPr lang="en-US" smtClean="0"/>
              <a:t>‹Nº›</a:t>
            </a:fld>
            <a:endParaRPr lang="en-US"/>
          </a:p>
        </p:txBody>
      </p:sp>
    </p:spTree>
    <p:extLst>
      <p:ext uri="{BB962C8B-B14F-4D97-AF65-F5344CB8AC3E}">
        <p14:creationId xmlns:p14="http://schemas.microsoft.com/office/powerpoint/2010/main" val="284566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1D119-3624-5C0C-57D5-3E78B96B0A1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E9DEB203-E711-E890-6839-96D9DAA4BC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4A23B9E8-A23E-110E-DC47-3772513E5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CF14CBC-0D00-0196-7766-DACE536EDDEF}"/>
              </a:ext>
            </a:extLst>
          </p:cNvPr>
          <p:cNvSpPr>
            <a:spLocks noGrp="1"/>
          </p:cNvSpPr>
          <p:nvPr>
            <p:ph type="dt" sz="half" idx="10"/>
          </p:nvPr>
        </p:nvSpPr>
        <p:spPr/>
        <p:txBody>
          <a:bodyPr/>
          <a:lstStyle/>
          <a:p>
            <a:fld id="{FF7FDB47-73FD-48C7-9E0E-BDB969A40DBC}" type="datetime1">
              <a:rPr lang="en-US" smtClean="0"/>
              <a:t>6/30/2024</a:t>
            </a:fld>
            <a:endParaRPr lang="en-US"/>
          </a:p>
        </p:txBody>
      </p:sp>
      <p:sp>
        <p:nvSpPr>
          <p:cNvPr id="6" name="Marcador de pie de página 5">
            <a:extLst>
              <a:ext uri="{FF2B5EF4-FFF2-40B4-BE49-F238E27FC236}">
                <a16:creationId xmlns:a16="http://schemas.microsoft.com/office/drawing/2014/main" id="{A292F30E-FBAE-397C-52FA-02CE100BC3F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DBA49CF-212C-D810-E0FF-3AAD1151179C}"/>
              </a:ext>
            </a:extLst>
          </p:cNvPr>
          <p:cNvSpPr>
            <a:spLocks noGrp="1"/>
          </p:cNvSpPr>
          <p:nvPr>
            <p:ph type="sldNum" sz="quarter" idx="12"/>
          </p:nvPr>
        </p:nvSpPr>
        <p:spPr/>
        <p:txBody>
          <a:bodyPr/>
          <a:lstStyle/>
          <a:p>
            <a:fld id="{861ABE6E-21E4-4928-BA98-C2BF78F54A06}" type="slidenum">
              <a:rPr lang="en-US" smtClean="0"/>
              <a:t>‹Nº›</a:t>
            </a:fld>
            <a:endParaRPr lang="en-US"/>
          </a:p>
        </p:txBody>
      </p:sp>
    </p:spTree>
    <p:extLst>
      <p:ext uri="{BB962C8B-B14F-4D97-AF65-F5344CB8AC3E}">
        <p14:creationId xmlns:p14="http://schemas.microsoft.com/office/powerpoint/2010/main" val="3358139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BBE80-3789-69AB-8BBA-9584B7EFFC4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41C389B3-612C-B342-99F2-DCB19B5CDE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66B8DEB9-9F40-B227-E1DD-CF9B91C352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E6029B8-DE2C-B6BF-4EEC-82721CA1D1F4}"/>
              </a:ext>
            </a:extLst>
          </p:cNvPr>
          <p:cNvSpPr>
            <a:spLocks noGrp="1"/>
          </p:cNvSpPr>
          <p:nvPr>
            <p:ph type="dt" sz="half" idx="10"/>
          </p:nvPr>
        </p:nvSpPr>
        <p:spPr/>
        <p:txBody>
          <a:bodyPr/>
          <a:lstStyle/>
          <a:p>
            <a:fld id="{CCD4BC7D-705B-4141-A5A6-8EB7A8AA36ED}" type="datetime1">
              <a:rPr lang="en-US" smtClean="0"/>
              <a:t>6/30/2024</a:t>
            </a:fld>
            <a:endParaRPr lang="en-US"/>
          </a:p>
        </p:txBody>
      </p:sp>
      <p:sp>
        <p:nvSpPr>
          <p:cNvPr id="6" name="Marcador de pie de página 5">
            <a:extLst>
              <a:ext uri="{FF2B5EF4-FFF2-40B4-BE49-F238E27FC236}">
                <a16:creationId xmlns:a16="http://schemas.microsoft.com/office/drawing/2014/main" id="{980858B3-54C2-0CAF-CF88-39D835033411}"/>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A3E14C92-1AC6-0166-F1CF-FAF54FA3DEC4}"/>
              </a:ext>
            </a:extLst>
          </p:cNvPr>
          <p:cNvSpPr>
            <a:spLocks noGrp="1"/>
          </p:cNvSpPr>
          <p:nvPr>
            <p:ph type="sldNum" sz="quarter" idx="12"/>
          </p:nvPr>
        </p:nvSpPr>
        <p:spPr/>
        <p:txBody>
          <a:bodyPr/>
          <a:lstStyle/>
          <a:p>
            <a:fld id="{861ABE6E-21E4-4928-BA98-C2BF78F54A06}" type="slidenum">
              <a:rPr lang="en-US" smtClean="0"/>
              <a:t>‹Nº›</a:t>
            </a:fld>
            <a:endParaRPr lang="en-US"/>
          </a:p>
        </p:txBody>
      </p:sp>
    </p:spTree>
    <p:extLst>
      <p:ext uri="{BB962C8B-B14F-4D97-AF65-F5344CB8AC3E}">
        <p14:creationId xmlns:p14="http://schemas.microsoft.com/office/powerpoint/2010/main" val="457440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B4FD5A8-7D10-BB54-7F68-3BC64BCC90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5055C31-43DE-8CF3-4AED-077ADFABF9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34C78D6-33FD-428D-292B-46B89ABD67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B5B4FAA-0DD1-46AD-97FA-B66A21D52CE2}" type="datetime1">
              <a:rPr lang="en-US" smtClean="0"/>
              <a:t>6/30/2024</a:t>
            </a:fld>
            <a:endParaRPr lang="en-US"/>
          </a:p>
        </p:txBody>
      </p:sp>
      <p:sp>
        <p:nvSpPr>
          <p:cNvPr id="5" name="Marcador de pie de página 4">
            <a:extLst>
              <a:ext uri="{FF2B5EF4-FFF2-40B4-BE49-F238E27FC236}">
                <a16:creationId xmlns:a16="http://schemas.microsoft.com/office/drawing/2014/main" id="{ECBED484-6F21-907E-0569-ACEE62421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Marcador de número de diapositiva 5">
            <a:extLst>
              <a:ext uri="{FF2B5EF4-FFF2-40B4-BE49-F238E27FC236}">
                <a16:creationId xmlns:a16="http://schemas.microsoft.com/office/drawing/2014/main" id="{9E94C60A-E60B-54F0-63D7-83327DA9F5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1ABE6E-21E4-4928-BA98-C2BF78F54A06}" type="slidenum">
              <a:rPr lang="en-US" smtClean="0"/>
              <a:t>‹Nº›</a:t>
            </a:fld>
            <a:endParaRPr lang="en-US"/>
          </a:p>
        </p:txBody>
      </p:sp>
    </p:spTree>
    <p:extLst>
      <p:ext uri="{BB962C8B-B14F-4D97-AF65-F5344CB8AC3E}">
        <p14:creationId xmlns:p14="http://schemas.microsoft.com/office/powerpoint/2010/main" val="346612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8.png"/><Relationship Id="rId4" Type="http://schemas.openxmlformats.org/officeDocument/2006/relationships/diagramLayout" Target="../diagrams/layout13.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Data" Target="../diagrams/data15.xml"/><Relationship Id="rId7" Type="http://schemas.microsoft.com/office/2007/relationships/diagramDrawing" Target="../diagrams/drawing15.xml"/><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image" Target="../media/image12.png"/><Relationship Id="rId5" Type="http://schemas.openxmlformats.org/officeDocument/2006/relationships/diagramQuickStyle" Target="../diagrams/quickStyle15.xml"/><Relationship Id="rId10" Type="http://schemas.openxmlformats.org/officeDocument/2006/relationships/image" Target="../media/image11.png"/><Relationship Id="rId4" Type="http://schemas.openxmlformats.org/officeDocument/2006/relationships/diagramLayout" Target="../diagrams/layout15.xml"/><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png"/><Relationship Id="rId7" Type="http://schemas.openxmlformats.org/officeDocument/2006/relationships/diagramColors" Target="../diagrams/colors1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10" Type="http://schemas.openxmlformats.org/officeDocument/2006/relationships/image" Target="../media/image15.png"/><Relationship Id="rId4" Type="http://schemas.openxmlformats.org/officeDocument/2006/relationships/diagramData" Target="../diagrams/data16.xm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image" Target="../media/image19.png"/><Relationship Id="rId5" Type="http://schemas.openxmlformats.org/officeDocument/2006/relationships/diagramQuickStyle" Target="../diagrams/quickStyle17.xml"/><Relationship Id="rId10" Type="http://schemas.openxmlformats.org/officeDocument/2006/relationships/image" Target="../media/image18.png"/><Relationship Id="rId4" Type="http://schemas.openxmlformats.org/officeDocument/2006/relationships/diagramLayout" Target="../diagrams/layout17.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3.png"/><Relationship Id="rId7" Type="http://schemas.openxmlformats.org/officeDocument/2006/relationships/diagramColors" Target="../diagrams/colors1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10" Type="http://schemas.openxmlformats.org/officeDocument/2006/relationships/image" Target="../media/image21.png"/><Relationship Id="rId4" Type="http://schemas.openxmlformats.org/officeDocument/2006/relationships/diagramData" Target="../diagrams/data18.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3.png"/><Relationship Id="rId7" Type="http://schemas.openxmlformats.org/officeDocument/2006/relationships/diagramColors" Target="../diagrams/colors1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10" Type="http://schemas.openxmlformats.org/officeDocument/2006/relationships/image" Target="../media/image21.png"/><Relationship Id="rId4" Type="http://schemas.openxmlformats.org/officeDocument/2006/relationships/diagramData" Target="../diagrams/data19.xml"/><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3.png"/><Relationship Id="rId7" Type="http://schemas.openxmlformats.org/officeDocument/2006/relationships/diagramColors" Target="../diagrams/colors20.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0.xml"/><Relationship Id="rId11" Type="http://schemas.openxmlformats.org/officeDocument/2006/relationships/image" Target="../media/image23.png"/><Relationship Id="rId5" Type="http://schemas.openxmlformats.org/officeDocument/2006/relationships/diagramLayout" Target="../diagrams/layout20.xml"/><Relationship Id="rId10" Type="http://schemas.openxmlformats.org/officeDocument/2006/relationships/image" Target="../media/image22.png"/><Relationship Id="rId4" Type="http://schemas.openxmlformats.org/officeDocument/2006/relationships/diagramData" Target="../diagrams/data20.xml"/><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microsoft.com/office/2007/relationships/diagramDrawing" Target="../diagrams/drawing21.xml"/><Relationship Id="rId13"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diagramColors" Target="../diagrams/colors21.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1.xml"/><Relationship Id="rId11" Type="http://schemas.openxmlformats.org/officeDocument/2006/relationships/image" Target="../media/image23.png"/><Relationship Id="rId5" Type="http://schemas.openxmlformats.org/officeDocument/2006/relationships/diagramLayout" Target="../diagrams/layout21.xml"/><Relationship Id="rId10" Type="http://schemas.openxmlformats.org/officeDocument/2006/relationships/image" Target="../media/image24.png"/><Relationship Id="rId4" Type="http://schemas.openxmlformats.org/officeDocument/2006/relationships/diagramData" Target="../diagrams/data21.xml"/><Relationship Id="rId9" Type="http://schemas.openxmlformats.org/officeDocument/2006/relationships/image" Target="../media/image19.png"/><Relationship Id="rId1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60.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52.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47.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72.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hyperlink" Target="https://github.com/ialexmp/DRL-Generalization" TargetMode="Externa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png"/><Relationship Id="rId7" Type="http://schemas.openxmlformats.org/officeDocument/2006/relationships/diagramColors" Target="../diagrams/colors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Machine Learning vs. Deep Learning">
            <a:extLst>
              <a:ext uri="{FF2B5EF4-FFF2-40B4-BE49-F238E27FC236}">
                <a16:creationId xmlns:a16="http://schemas.microsoft.com/office/drawing/2014/main" id="{EBC6AE97-9CD7-58E5-1DB9-52603BEDD0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47" r="28181" b="234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104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8B17639-09FE-6DDD-75EE-9CA16E76765E}"/>
              </a:ext>
            </a:extLst>
          </p:cNvPr>
          <p:cNvSpPr>
            <a:spLocks noGrp="1"/>
          </p:cNvSpPr>
          <p:nvPr>
            <p:ph type="ctrTitle"/>
          </p:nvPr>
        </p:nvSpPr>
        <p:spPr>
          <a:xfrm>
            <a:off x="1007444" y="1463519"/>
            <a:ext cx="4008805" cy="2458088"/>
          </a:xfrm>
        </p:spPr>
        <p:txBody>
          <a:bodyPr anchor="b">
            <a:noAutofit/>
          </a:bodyPr>
          <a:lstStyle/>
          <a:p>
            <a:r>
              <a:rPr lang="en-US" sz="3200" dirty="0">
                <a:solidFill>
                  <a:schemeClr val="bg1"/>
                </a:solidFill>
              </a:rPr>
              <a:t>Exploring Generalization in Deep</a:t>
            </a:r>
            <a:br>
              <a:rPr lang="en-US" sz="3200" dirty="0">
                <a:solidFill>
                  <a:schemeClr val="bg1"/>
                </a:solidFill>
              </a:rPr>
            </a:br>
            <a:r>
              <a:rPr lang="en-US" sz="3200" dirty="0">
                <a:solidFill>
                  <a:schemeClr val="bg1"/>
                </a:solidFill>
              </a:rPr>
              <a:t>Reinforcement Learning for Control Tasks</a:t>
            </a:r>
          </a:p>
        </p:txBody>
      </p:sp>
      <p:sp>
        <p:nvSpPr>
          <p:cNvPr id="3" name="Subtítulo 2">
            <a:extLst>
              <a:ext uri="{FF2B5EF4-FFF2-40B4-BE49-F238E27FC236}">
                <a16:creationId xmlns:a16="http://schemas.microsoft.com/office/drawing/2014/main" id="{5B003BD6-C024-0A38-A178-8FC584C26BF9}"/>
              </a:ext>
            </a:extLst>
          </p:cNvPr>
          <p:cNvSpPr>
            <a:spLocks noGrp="1"/>
          </p:cNvSpPr>
          <p:nvPr>
            <p:ph type="subTitle" idx="1"/>
          </p:nvPr>
        </p:nvSpPr>
        <p:spPr>
          <a:xfrm>
            <a:off x="1007444" y="4546920"/>
            <a:ext cx="4008805" cy="1208141"/>
          </a:xfrm>
        </p:spPr>
        <p:txBody>
          <a:bodyPr>
            <a:normAutofit/>
          </a:bodyPr>
          <a:lstStyle/>
          <a:p>
            <a:r>
              <a:rPr lang="en-US" sz="2000" dirty="0" err="1">
                <a:solidFill>
                  <a:schemeClr val="bg1"/>
                </a:solidFill>
              </a:rPr>
              <a:t>Àlex</a:t>
            </a:r>
            <a:r>
              <a:rPr lang="en-US" sz="2000" dirty="0">
                <a:solidFill>
                  <a:schemeClr val="bg1"/>
                </a:solidFill>
              </a:rPr>
              <a:t> Montoya Pérez</a:t>
            </a:r>
          </a:p>
          <a:p>
            <a:r>
              <a:rPr lang="it-IT" sz="1600" dirty="0">
                <a:solidFill>
                  <a:schemeClr val="bg1">
                    <a:lumMod val="65000"/>
                  </a:schemeClr>
                </a:solidFill>
              </a:rPr>
              <a:t>Anders Jonsson &amp; Sergio Calo Oliveira</a:t>
            </a:r>
            <a:endParaRPr lang="en-US" sz="1600" dirty="0">
              <a:solidFill>
                <a:schemeClr val="bg1">
                  <a:lumMod val="65000"/>
                </a:schemeClr>
              </a:solidFill>
            </a:endParaRPr>
          </a:p>
          <a:p>
            <a:r>
              <a:rPr lang="en-US" sz="1400" dirty="0">
                <a:solidFill>
                  <a:schemeClr val="bg1">
                    <a:lumMod val="65000"/>
                  </a:schemeClr>
                </a:solidFill>
              </a:rPr>
              <a:t>Grau </a:t>
            </a:r>
            <a:r>
              <a:rPr lang="en-US" sz="1400" dirty="0" err="1">
                <a:solidFill>
                  <a:schemeClr val="bg1">
                    <a:lumMod val="65000"/>
                  </a:schemeClr>
                </a:solidFill>
              </a:rPr>
              <a:t>en</a:t>
            </a:r>
            <a:r>
              <a:rPr lang="en-US" sz="1400" dirty="0">
                <a:solidFill>
                  <a:schemeClr val="bg1">
                    <a:lumMod val="65000"/>
                  </a:schemeClr>
                </a:solidFill>
              </a:rPr>
              <a:t> </a:t>
            </a:r>
            <a:r>
              <a:rPr lang="en-US" sz="1400" dirty="0" err="1">
                <a:solidFill>
                  <a:schemeClr val="bg1">
                    <a:lumMod val="65000"/>
                  </a:schemeClr>
                </a:solidFill>
              </a:rPr>
              <a:t>Enginyeria</a:t>
            </a:r>
            <a:r>
              <a:rPr lang="en-US" sz="1400" dirty="0">
                <a:solidFill>
                  <a:schemeClr val="bg1">
                    <a:lumMod val="65000"/>
                  </a:schemeClr>
                </a:solidFill>
              </a:rPr>
              <a:t> </a:t>
            </a:r>
            <a:r>
              <a:rPr lang="en-US" sz="1400" dirty="0" err="1">
                <a:solidFill>
                  <a:schemeClr val="bg1">
                    <a:lumMod val="65000"/>
                  </a:schemeClr>
                </a:solidFill>
              </a:rPr>
              <a:t>en</a:t>
            </a:r>
            <a:r>
              <a:rPr lang="en-US" sz="1400" dirty="0">
                <a:solidFill>
                  <a:schemeClr val="bg1">
                    <a:lumMod val="65000"/>
                  </a:schemeClr>
                </a:solidFill>
              </a:rPr>
              <a:t> </a:t>
            </a:r>
            <a:r>
              <a:rPr lang="en-US" sz="1400" dirty="0" err="1">
                <a:solidFill>
                  <a:schemeClr val="bg1">
                    <a:lumMod val="65000"/>
                  </a:schemeClr>
                </a:solidFill>
              </a:rPr>
              <a:t>Informàtica</a:t>
            </a:r>
            <a:endParaRPr lang="en-US" sz="1400" dirty="0">
              <a:solidFill>
                <a:schemeClr val="bg1">
                  <a:lumMod val="65000"/>
                </a:schemeClr>
              </a:solidFill>
            </a:endParaRPr>
          </a:p>
        </p:txBody>
      </p:sp>
      <p:sp>
        <p:nvSpPr>
          <p:cNvPr id="1046" name="Rectangle 10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8" name="Rectangle 10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Marca UPF - Manual d'Identitat Visual de la Universitat ...">
            <a:extLst>
              <a:ext uri="{FF2B5EF4-FFF2-40B4-BE49-F238E27FC236}">
                <a16:creationId xmlns:a16="http://schemas.microsoft.com/office/drawing/2014/main" id="{C17DC37C-4066-2DFA-1505-DB6979A7B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625" y="177026"/>
            <a:ext cx="1439139" cy="715072"/>
          </a:xfrm>
          <a:prstGeom prst="rect">
            <a:avLst/>
          </a:prstGeom>
          <a:noFill/>
          <a:extLst>
            <a:ext uri="{909E8E84-426E-40DD-AFC4-6F175D3DCCD1}">
              <a14:hiddenFill xmlns:a14="http://schemas.microsoft.com/office/drawing/2010/main">
                <a:solidFill>
                  <a:srgbClr val="FFFFFF"/>
                </a:solidFill>
              </a14:hiddenFill>
            </a:ext>
          </a:extLst>
        </p:spPr>
      </p:pic>
      <p:sp>
        <p:nvSpPr>
          <p:cNvPr id="4" name="Signo menos 3">
            <a:extLst>
              <a:ext uri="{FF2B5EF4-FFF2-40B4-BE49-F238E27FC236}">
                <a16:creationId xmlns:a16="http://schemas.microsoft.com/office/drawing/2014/main" id="{5B38674D-5624-5B6F-76BB-5BA7B0A8567E}"/>
              </a:ext>
            </a:extLst>
          </p:cNvPr>
          <p:cNvSpPr/>
          <p:nvPr/>
        </p:nvSpPr>
        <p:spPr>
          <a:xfrm>
            <a:off x="-72306" y="4078897"/>
            <a:ext cx="6168306" cy="45719"/>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número de diapositiva 4">
            <a:extLst>
              <a:ext uri="{FF2B5EF4-FFF2-40B4-BE49-F238E27FC236}">
                <a16:creationId xmlns:a16="http://schemas.microsoft.com/office/drawing/2014/main" id="{6BD810AC-ECD3-FCBC-63E2-243E0775A415}"/>
              </a:ext>
            </a:extLst>
          </p:cNvPr>
          <p:cNvSpPr>
            <a:spLocks noGrp="1"/>
          </p:cNvSpPr>
          <p:nvPr>
            <p:ph type="sldNum" sz="quarter" idx="12"/>
          </p:nvPr>
        </p:nvSpPr>
        <p:spPr/>
        <p:txBody>
          <a:bodyPr/>
          <a:lstStyle/>
          <a:p>
            <a:fld id="{861ABE6E-21E4-4928-BA98-C2BF78F54A06}" type="slidenum">
              <a:rPr lang="en-US" smtClean="0"/>
              <a:t>1</a:t>
            </a:fld>
            <a:endParaRPr lang="en-US"/>
          </a:p>
        </p:txBody>
      </p:sp>
    </p:spTree>
    <p:extLst>
      <p:ext uri="{BB962C8B-B14F-4D97-AF65-F5344CB8AC3E}">
        <p14:creationId xmlns:p14="http://schemas.microsoft.com/office/powerpoint/2010/main" val="4185741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6284068" y="31835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4570580" y="1489138"/>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3502579" y="183764"/>
            <a:ext cx="5186842" cy="870249"/>
          </a:xfrm>
        </p:spPr>
        <p:txBody>
          <a:bodyPr vert="horz" lIns="91440" tIns="45720" rIns="91440" bIns="45720" rtlCol="0" anchor="b">
            <a:normAutofit/>
          </a:bodyPr>
          <a:lstStyle/>
          <a:p>
            <a:pPr algn="ctr"/>
            <a:r>
              <a:rPr lang="en-US" sz="3600" b="1" kern="1200" dirty="0">
                <a:solidFill>
                  <a:schemeClr val="tx2"/>
                </a:solidFill>
                <a:latin typeface="+mj-lt"/>
                <a:ea typeface="+mj-ea"/>
                <a:cs typeface="+mj-cs"/>
              </a:rPr>
              <a:t>1.2 OBJECTIVE</a:t>
            </a:r>
          </a:p>
        </p:txBody>
      </p:sp>
      <p:graphicFrame>
        <p:nvGraphicFramePr>
          <p:cNvPr id="2" name="Diagrama 1">
            <a:extLst>
              <a:ext uri="{FF2B5EF4-FFF2-40B4-BE49-F238E27FC236}">
                <a16:creationId xmlns:a16="http://schemas.microsoft.com/office/drawing/2014/main" id="{F9A29802-78DE-4E89-075B-57E6EB3FB741}"/>
              </a:ext>
            </a:extLst>
          </p:cNvPr>
          <p:cNvGraphicFramePr/>
          <p:nvPr>
            <p:extLst>
              <p:ext uri="{D42A27DB-BD31-4B8C-83A1-F6EECF244321}">
                <p14:modId xmlns:p14="http://schemas.microsoft.com/office/powerpoint/2010/main" val="4080741287"/>
              </p:ext>
            </p:extLst>
          </p:nvPr>
        </p:nvGraphicFramePr>
        <p:xfrm>
          <a:off x="5526057" y="3031509"/>
          <a:ext cx="1516021" cy="1212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Understanding Generalization Error in Machine Learning | by Yi-xin | Medium">
            <a:extLst>
              <a:ext uri="{FF2B5EF4-FFF2-40B4-BE49-F238E27FC236}">
                <a16:creationId xmlns:a16="http://schemas.microsoft.com/office/drawing/2014/main" id="{1D5DED5B-C5F2-8A95-BBAD-ADC4C88D5F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5568" y="3295153"/>
            <a:ext cx="3672399" cy="200388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EC49F613-82EA-512B-727D-D939F62EB5C6}"/>
              </a:ext>
            </a:extLst>
          </p:cNvPr>
          <p:cNvSpPr>
            <a:spLocks noGrp="1"/>
          </p:cNvSpPr>
          <p:nvPr>
            <p:ph type="sldNum" sz="quarter" idx="12"/>
          </p:nvPr>
        </p:nvSpPr>
        <p:spPr/>
        <p:txBody>
          <a:bodyPr/>
          <a:lstStyle/>
          <a:p>
            <a:r>
              <a:rPr lang="en-US" dirty="0"/>
              <a:t>4</a:t>
            </a:r>
          </a:p>
        </p:txBody>
      </p:sp>
      <p:sp>
        <p:nvSpPr>
          <p:cNvPr id="7" name="CuadroTexto 6">
            <a:extLst>
              <a:ext uri="{FF2B5EF4-FFF2-40B4-BE49-F238E27FC236}">
                <a16:creationId xmlns:a16="http://schemas.microsoft.com/office/drawing/2014/main" id="{EDDC9D3A-7E9D-EFF0-97A8-9EA6321FF6E8}"/>
              </a:ext>
            </a:extLst>
          </p:cNvPr>
          <p:cNvSpPr txBox="1"/>
          <p:nvPr/>
        </p:nvSpPr>
        <p:spPr>
          <a:xfrm>
            <a:off x="5841082" y="2128148"/>
            <a:ext cx="6064686" cy="861774"/>
          </a:xfrm>
          <a:prstGeom prst="rect">
            <a:avLst/>
          </a:prstGeom>
          <a:noFill/>
        </p:spPr>
        <p:txBody>
          <a:bodyPr wrap="square" rtlCol="0">
            <a:spAutoFit/>
          </a:bodyPr>
          <a:lstStyle/>
          <a:p>
            <a:pPr marL="342900" indent="-342900">
              <a:buAutoNum type="arabicPeriod"/>
            </a:pPr>
            <a:r>
              <a:rPr lang="es-ES" sz="1600" b="1" dirty="0"/>
              <a:t>Training</a:t>
            </a:r>
            <a:r>
              <a:rPr lang="es-ES" sz="1600" dirty="0"/>
              <a:t>: </a:t>
            </a:r>
            <a:r>
              <a:rPr lang="es-ES" sz="1600" dirty="0" err="1"/>
              <a:t>Learning</a:t>
            </a:r>
            <a:r>
              <a:rPr lang="es-ES" sz="1600" dirty="0"/>
              <a:t> </a:t>
            </a:r>
            <a:r>
              <a:rPr lang="es-ES" sz="1600" dirty="0" err="1"/>
              <a:t>Efficiency</a:t>
            </a:r>
            <a:r>
              <a:rPr lang="es-ES" sz="1600" dirty="0"/>
              <a:t>.</a:t>
            </a:r>
          </a:p>
          <a:p>
            <a:pPr marL="342900" indent="-342900">
              <a:buAutoNum type="arabicPeriod"/>
            </a:pPr>
            <a:endParaRPr lang="es-ES" sz="1600" dirty="0"/>
          </a:p>
          <a:p>
            <a:pPr marL="342900" indent="-342900">
              <a:buAutoNum type="arabicPeriod"/>
            </a:pPr>
            <a:r>
              <a:rPr lang="es-ES" sz="1600" b="1" dirty="0" err="1"/>
              <a:t>Generalization</a:t>
            </a:r>
            <a:r>
              <a:rPr lang="es-ES" sz="1600" dirty="0"/>
              <a:t>: </a:t>
            </a:r>
            <a:r>
              <a:rPr lang="es-ES" sz="1600" dirty="0" err="1"/>
              <a:t>Adaptability</a:t>
            </a:r>
            <a:r>
              <a:rPr lang="es-ES" sz="1600" dirty="0"/>
              <a:t> </a:t>
            </a:r>
            <a:r>
              <a:rPr lang="es-ES" sz="1600" dirty="0" err="1"/>
              <a:t>to</a:t>
            </a:r>
            <a:r>
              <a:rPr lang="es-ES" sz="1600" dirty="0"/>
              <a:t> </a:t>
            </a:r>
            <a:r>
              <a:rPr lang="es-ES" sz="1600" dirty="0" err="1"/>
              <a:t>different</a:t>
            </a:r>
            <a:r>
              <a:rPr lang="es-ES" sz="1600" dirty="0"/>
              <a:t> </a:t>
            </a:r>
            <a:r>
              <a:rPr lang="es-ES" sz="1600" dirty="0" err="1"/>
              <a:t>environments</a:t>
            </a:r>
            <a:r>
              <a:rPr lang="es-ES" dirty="0"/>
              <a:t>.</a:t>
            </a:r>
          </a:p>
        </p:txBody>
      </p:sp>
      <p:pic>
        <p:nvPicPr>
          <p:cNvPr id="8" name="Imagen 7">
            <a:extLst>
              <a:ext uri="{FF2B5EF4-FFF2-40B4-BE49-F238E27FC236}">
                <a16:creationId xmlns:a16="http://schemas.microsoft.com/office/drawing/2014/main" id="{4DBB269A-DA33-E4B6-6B8C-8D5594F78C1C}"/>
              </a:ext>
            </a:extLst>
          </p:cNvPr>
          <p:cNvPicPr>
            <a:picLocks noChangeAspect="1"/>
          </p:cNvPicPr>
          <p:nvPr/>
        </p:nvPicPr>
        <p:blipFill>
          <a:blip r:embed="rId9"/>
          <a:stretch>
            <a:fillRect/>
          </a:stretch>
        </p:blipFill>
        <p:spPr>
          <a:xfrm>
            <a:off x="1068284" y="2171391"/>
            <a:ext cx="4319588" cy="2633895"/>
          </a:xfrm>
          <a:prstGeom prst="rect">
            <a:avLst/>
          </a:prstGeom>
        </p:spPr>
      </p:pic>
    </p:spTree>
    <p:extLst>
      <p:ext uri="{BB962C8B-B14F-4D97-AF65-F5344CB8AC3E}">
        <p14:creationId xmlns:p14="http://schemas.microsoft.com/office/powerpoint/2010/main" val="904864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2ECD85-FD91-DAD3-2711-70E08D613A29}"/>
              </a:ext>
            </a:extLst>
          </p:cNvPr>
          <p:cNvSpPr>
            <a:spLocks noGrp="1"/>
          </p:cNvSpPr>
          <p:nvPr>
            <p:ph type="title"/>
          </p:nvPr>
        </p:nvSpPr>
        <p:spPr>
          <a:xfrm>
            <a:off x="3502426" y="742383"/>
            <a:ext cx="5186842" cy="870249"/>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OVERVIEW</a:t>
            </a:r>
          </a:p>
        </p:txBody>
      </p:sp>
      <p:graphicFrame>
        <p:nvGraphicFramePr>
          <p:cNvPr id="4" name="Marcador de contenido 2">
            <a:extLst>
              <a:ext uri="{FF2B5EF4-FFF2-40B4-BE49-F238E27FC236}">
                <a16:creationId xmlns:a16="http://schemas.microsoft.com/office/drawing/2014/main" id="{938EA1C3-B5C7-34ED-0A20-26585BD76635}"/>
              </a:ext>
            </a:extLst>
          </p:cNvPr>
          <p:cNvGraphicFramePr>
            <a:graphicFrameLocks noGrp="1"/>
          </p:cNvGraphicFramePr>
          <p:nvPr>
            <p:ph idx="1"/>
            <p:extLst>
              <p:ext uri="{D42A27DB-BD31-4B8C-83A1-F6EECF244321}">
                <p14:modId xmlns:p14="http://schemas.microsoft.com/office/powerpoint/2010/main" val="2197282166"/>
              </p:ext>
            </p:extLst>
          </p:nvPr>
        </p:nvGraphicFramePr>
        <p:xfrm>
          <a:off x="963831" y="2350919"/>
          <a:ext cx="10506456" cy="2670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28421A46-0372-B19F-CCE5-019E846958CA}"/>
              </a:ext>
            </a:extLst>
          </p:cNvPr>
          <p:cNvSpPr>
            <a:spLocks noGrp="1"/>
          </p:cNvSpPr>
          <p:nvPr>
            <p:ph type="sldNum" sz="quarter" idx="12"/>
          </p:nvPr>
        </p:nvSpPr>
        <p:spPr/>
        <p:txBody>
          <a:bodyPr/>
          <a:lstStyle/>
          <a:p>
            <a:r>
              <a:rPr lang="en-US" dirty="0"/>
              <a:t>5</a:t>
            </a:r>
          </a:p>
        </p:txBody>
      </p:sp>
    </p:spTree>
    <p:extLst>
      <p:ext uri="{BB962C8B-B14F-4D97-AF65-F5344CB8AC3E}">
        <p14:creationId xmlns:p14="http://schemas.microsoft.com/office/powerpoint/2010/main" val="17242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8689421" y="4728980"/>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3502579" y="183764"/>
            <a:ext cx="5186842" cy="870249"/>
          </a:xfrm>
        </p:spPr>
        <p:txBody>
          <a:bodyPr vert="horz" lIns="91440" tIns="45720" rIns="91440" bIns="45720" rtlCol="0" anchor="b">
            <a:normAutofit fontScale="90000"/>
          </a:bodyPr>
          <a:lstStyle/>
          <a:p>
            <a:pPr algn="ctr"/>
            <a:r>
              <a:rPr lang="en-US" sz="3600" b="1" dirty="0">
                <a:solidFill>
                  <a:schemeClr val="tx2"/>
                </a:solidFill>
              </a:rPr>
              <a:t>2.1 Reinforcement Learning </a:t>
            </a:r>
            <a:endParaRPr lang="en-US" sz="3600" b="1" kern="1200" dirty="0">
              <a:solidFill>
                <a:schemeClr val="tx2"/>
              </a:solidFill>
              <a:latin typeface="+mj-lt"/>
              <a:ea typeface="+mj-ea"/>
              <a:cs typeface="+mj-cs"/>
            </a:endParaRPr>
          </a:p>
        </p:txBody>
      </p:sp>
      <p:graphicFrame>
        <p:nvGraphicFramePr>
          <p:cNvPr id="2" name="Diagrama 1">
            <a:extLst>
              <a:ext uri="{FF2B5EF4-FFF2-40B4-BE49-F238E27FC236}">
                <a16:creationId xmlns:a16="http://schemas.microsoft.com/office/drawing/2014/main" id="{F9A29802-78DE-4E89-075B-57E6EB3FB741}"/>
              </a:ext>
            </a:extLst>
          </p:cNvPr>
          <p:cNvGraphicFramePr/>
          <p:nvPr/>
        </p:nvGraphicFramePr>
        <p:xfrm>
          <a:off x="5185589" y="3124570"/>
          <a:ext cx="1516021" cy="1212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Reinforcement Learning Made Simple (Part 1): Intro to Basic Concepts and  Terminology | by Ketan Doshi | Towards Data Science">
            <a:extLst>
              <a:ext uri="{FF2B5EF4-FFF2-40B4-BE49-F238E27FC236}">
                <a16:creationId xmlns:a16="http://schemas.microsoft.com/office/drawing/2014/main" id="{F5DD199D-3B27-BC50-E089-423F503B25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5695" y="2121091"/>
            <a:ext cx="9035807" cy="268062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252C5EAD-D775-926C-B0F8-F3FD94C55182}"/>
              </a:ext>
            </a:extLst>
          </p:cNvPr>
          <p:cNvSpPr>
            <a:spLocks noGrp="1"/>
          </p:cNvSpPr>
          <p:nvPr>
            <p:ph type="sldNum" sz="quarter" idx="12"/>
          </p:nvPr>
        </p:nvSpPr>
        <p:spPr/>
        <p:txBody>
          <a:bodyPr/>
          <a:lstStyle/>
          <a:p>
            <a:r>
              <a:rPr lang="en-US" dirty="0"/>
              <a:t>6</a:t>
            </a:r>
          </a:p>
        </p:txBody>
      </p:sp>
    </p:spTree>
    <p:extLst>
      <p:ext uri="{BB962C8B-B14F-4D97-AF65-F5344CB8AC3E}">
        <p14:creationId xmlns:p14="http://schemas.microsoft.com/office/powerpoint/2010/main" val="682093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8689421" y="4728980"/>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3502579" y="183764"/>
            <a:ext cx="5186842" cy="870249"/>
          </a:xfrm>
        </p:spPr>
        <p:txBody>
          <a:bodyPr vert="horz" lIns="91440" tIns="45720" rIns="91440" bIns="45720" rtlCol="0" anchor="b">
            <a:normAutofit fontScale="90000"/>
          </a:bodyPr>
          <a:lstStyle/>
          <a:p>
            <a:pPr algn="ctr"/>
            <a:r>
              <a:rPr lang="en-US" sz="3600" b="1" dirty="0">
                <a:solidFill>
                  <a:schemeClr val="tx2"/>
                </a:solidFill>
              </a:rPr>
              <a:t>2.1 Reinforcement Learning </a:t>
            </a:r>
            <a:endParaRPr lang="en-US" sz="3600" b="1" kern="1200" dirty="0">
              <a:solidFill>
                <a:schemeClr val="tx2"/>
              </a:solidFill>
              <a:latin typeface="+mj-lt"/>
              <a:ea typeface="+mj-ea"/>
              <a:cs typeface="+mj-cs"/>
            </a:endParaRPr>
          </a:p>
        </p:txBody>
      </p:sp>
      <p:graphicFrame>
        <p:nvGraphicFramePr>
          <p:cNvPr id="2" name="Diagrama 1">
            <a:extLst>
              <a:ext uri="{FF2B5EF4-FFF2-40B4-BE49-F238E27FC236}">
                <a16:creationId xmlns:a16="http://schemas.microsoft.com/office/drawing/2014/main" id="{F9A29802-78DE-4E89-075B-57E6EB3FB741}"/>
              </a:ext>
            </a:extLst>
          </p:cNvPr>
          <p:cNvGraphicFramePr/>
          <p:nvPr/>
        </p:nvGraphicFramePr>
        <p:xfrm>
          <a:off x="5185589" y="3124570"/>
          <a:ext cx="1516021" cy="1212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Reinforcement Learning Made Simple (Part 1): Intro to Basic Concepts and  Terminology | by Ketan Doshi | Towards Data Science">
            <a:extLst>
              <a:ext uri="{FF2B5EF4-FFF2-40B4-BE49-F238E27FC236}">
                <a16:creationId xmlns:a16="http://schemas.microsoft.com/office/drawing/2014/main" id="{F5DD199D-3B27-BC50-E089-423F503B25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5695" y="2121091"/>
            <a:ext cx="9035807" cy="26806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se de datos - Iconos gratis de seo y web">
            <a:extLst>
              <a:ext uri="{FF2B5EF4-FFF2-40B4-BE49-F238E27FC236}">
                <a16:creationId xmlns:a16="http://schemas.microsoft.com/office/drawing/2014/main" id="{087FF520-4D50-6329-A905-E502D7C75A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2964" y="4866529"/>
            <a:ext cx="851780" cy="8517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ase de datos - Iconos gratis de seo y web">
            <a:extLst>
              <a:ext uri="{FF2B5EF4-FFF2-40B4-BE49-F238E27FC236}">
                <a16:creationId xmlns:a16="http://schemas.microsoft.com/office/drawing/2014/main" id="{2A0D40F8-180C-C2B6-BA2E-16009EFDBC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7708" y="4866529"/>
            <a:ext cx="851780" cy="8517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Base de datos - Iconos gratis de seo y web">
            <a:extLst>
              <a:ext uri="{FF2B5EF4-FFF2-40B4-BE49-F238E27FC236}">
                <a16:creationId xmlns:a16="http://schemas.microsoft.com/office/drawing/2014/main" id="{0BC7FC2B-6EED-0D1D-A593-87851630E5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08143" y="4866529"/>
            <a:ext cx="851780" cy="8517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X PNG para descargar gratis">
            <a:extLst>
              <a:ext uri="{FF2B5EF4-FFF2-40B4-BE49-F238E27FC236}">
                <a16:creationId xmlns:a16="http://schemas.microsoft.com/office/drawing/2014/main" id="{07D4B0ED-9D48-F059-77AA-57422CAC96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47916" y="4846669"/>
            <a:ext cx="972234" cy="97223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768A80AD-1B4A-6367-3CB5-033CEEE15E35}"/>
              </a:ext>
            </a:extLst>
          </p:cNvPr>
          <p:cNvSpPr>
            <a:spLocks noGrp="1"/>
          </p:cNvSpPr>
          <p:nvPr>
            <p:ph type="sldNum" sz="quarter" idx="12"/>
          </p:nvPr>
        </p:nvSpPr>
        <p:spPr/>
        <p:txBody>
          <a:bodyPr/>
          <a:lstStyle/>
          <a:p>
            <a:r>
              <a:rPr lang="en-US" dirty="0"/>
              <a:t>6</a:t>
            </a:r>
          </a:p>
        </p:txBody>
      </p:sp>
    </p:spTree>
    <p:extLst>
      <p:ext uri="{BB962C8B-B14F-4D97-AF65-F5344CB8AC3E}">
        <p14:creationId xmlns:p14="http://schemas.microsoft.com/office/powerpoint/2010/main" val="2302564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4570580" y="1489138"/>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3502579" y="183764"/>
            <a:ext cx="5186842" cy="870249"/>
          </a:xfrm>
        </p:spPr>
        <p:txBody>
          <a:bodyPr vert="horz" lIns="91440" tIns="45720" rIns="91440" bIns="45720" rtlCol="0" anchor="b">
            <a:normAutofit fontScale="90000"/>
          </a:bodyPr>
          <a:lstStyle/>
          <a:p>
            <a:pPr algn="ctr"/>
            <a:r>
              <a:rPr lang="en-US" sz="3600" b="1" dirty="0">
                <a:solidFill>
                  <a:schemeClr val="tx2"/>
                </a:solidFill>
              </a:rPr>
              <a:t>2.1 Reinforcement Learning </a:t>
            </a:r>
            <a:endParaRPr lang="en-US" sz="3600" b="1" kern="1200" dirty="0">
              <a:solidFill>
                <a:schemeClr val="tx2"/>
              </a:solidFill>
              <a:latin typeface="+mj-lt"/>
              <a:ea typeface="+mj-ea"/>
              <a:cs typeface="+mj-cs"/>
            </a:endParaRPr>
          </a:p>
        </p:txBody>
      </p:sp>
      <p:graphicFrame>
        <p:nvGraphicFramePr>
          <p:cNvPr id="2" name="Diagrama 1">
            <a:extLst>
              <a:ext uri="{FF2B5EF4-FFF2-40B4-BE49-F238E27FC236}">
                <a16:creationId xmlns:a16="http://schemas.microsoft.com/office/drawing/2014/main" id="{F9A29802-78DE-4E89-075B-57E6EB3FB741}"/>
              </a:ext>
            </a:extLst>
          </p:cNvPr>
          <p:cNvGraphicFramePr/>
          <p:nvPr/>
        </p:nvGraphicFramePr>
        <p:xfrm>
          <a:off x="5185589" y="3124570"/>
          <a:ext cx="1516021" cy="1212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0FCFB968-565F-B359-46AE-FFC04C83A9E1}"/>
              </a:ext>
            </a:extLst>
          </p:cNvPr>
          <p:cNvPicPr>
            <a:picLocks noChangeAspect="1"/>
          </p:cNvPicPr>
          <p:nvPr/>
        </p:nvPicPr>
        <p:blipFill>
          <a:blip r:embed="rId8"/>
          <a:stretch>
            <a:fillRect/>
          </a:stretch>
        </p:blipFill>
        <p:spPr>
          <a:xfrm>
            <a:off x="7585585" y="2859738"/>
            <a:ext cx="3770543" cy="1443324"/>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589E8E3-71DC-9099-B72E-8846169207F0}"/>
                  </a:ext>
                </a:extLst>
              </p:cNvPr>
              <p:cNvSpPr txBox="1"/>
              <p:nvPr/>
            </p:nvSpPr>
            <p:spPr>
              <a:xfrm>
                <a:off x="1033699" y="1889261"/>
                <a:ext cx="5865042" cy="3816429"/>
              </a:xfrm>
              <a:prstGeom prst="rect">
                <a:avLst/>
              </a:prstGeom>
              <a:noFill/>
            </p:spPr>
            <p:txBody>
              <a:bodyPr wrap="square" rtlCol="0">
                <a:spAutoFit/>
              </a:bodyPr>
              <a:lstStyle/>
              <a:p>
                <a:r>
                  <a:rPr lang="en-US" b="1" u="sng" dirty="0">
                    <a:solidFill>
                      <a:schemeClr val="tx2"/>
                    </a:solidFill>
                  </a:rPr>
                  <a:t>Markov Decision Processes (MDP)</a:t>
                </a:r>
              </a:p>
              <a:p>
                <a:pPr algn="just">
                  <a:lnSpc>
                    <a:spcPct val="200000"/>
                  </a:lnSpc>
                </a:pPr>
                <a:r>
                  <a:rPr lang="en-US" sz="1600" dirty="0"/>
                  <a:t>MDPs are tuples (</a:t>
                </a:r>
                <a14:m>
                  <m:oMath xmlns:m="http://schemas.openxmlformats.org/officeDocument/2006/math">
                    <m:r>
                      <m:rPr>
                        <m:sty m:val="p"/>
                      </m:rPr>
                      <a:rPr lang="es-ES" sz="1600" b="0" i="1">
                        <a:latin typeface="Cambria Math" panose="02040503050406030204" pitchFamily="18" charset="0"/>
                      </a:rPr>
                      <m:t>S</m:t>
                    </m:r>
                    <m:r>
                      <a:rPr lang="es-ES" sz="1600" b="0">
                        <a:latin typeface="Cambria Math" panose="02040503050406030204" pitchFamily="18" charset="0"/>
                      </a:rPr>
                      <m:t>, </m:t>
                    </m:r>
                    <m:r>
                      <m:rPr>
                        <m:sty m:val="p"/>
                      </m:rPr>
                      <a:rPr lang="es-ES" sz="1600" b="0" i="1">
                        <a:latin typeface="Cambria Math" panose="02040503050406030204" pitchFamily="18" charset="0"/>
                      </a:rPr>
                      <m:t>A</m:t>
                    </m:r>
                    <m:r>
                      <a:rPr lang="es-ES" sz="1600" b="0">
                        <a:latin typeface="Cambria Math" panose="02040503050406030204" pitchFamily="18" charset="0"/>
                      </a:rPr>
                      <m:t>, </m:t>
                    </m:r>
                    <m:r>
                      <m:rPr>
                        <m:sty m:val="p"/>
                      </m:rPr>
                      <a:rPr lang="es-ES" sz="1600" b="0" i="1">
                        <a:latin typeface="Cambria Math" panose="02040503050406030204" pitchFamily="18" charset="0"/>
                      </a:rPr>
                      <m:t>T</m:t>
                    </m:r>
                    <m:r>
                      <a:rPr lang="es-ES" sz="1600" b="0">
                        <a:latin typeface="Cambria Math" panose="02040503050406030204" pitchFamily="18" charset="0"/>
                      </a:rPr>
                      <m:t>, </m:t>
                    </m:r>
                    <m:r>
                      <m:rPr>
                        <m:sty m:val="p"/>
                      </m:rPr>
                      <a:rPr lang="es-ES" sz="1600" b="0" i="1">
                        <a:latin typeface="Cambria Math" panose="02040503050406030204" pitchFamily="18" charset="0"/>
                      </a:rPr>
                      <m:t>R</m:t>
                    </m:r>
                    <m:r>
                      <a:rPr lang="es-ES" sz="1600" b="0">
                        <a:latin typeface="Cambria Math" panose="02040503050406030204" pitchFamily="18" charset="0"/>
                      </a:rPr>
                      <m:t>,</m:t>
                    </m:r>
                    <m:r>
                      <a:rPr lang="el-GR" sz="1600" b="0" i="1">
                        <a:latin typeface="Cambria Math" panose="02040503050406030204" pitchFamily="18" charset="0"/>
                      </a:rPr>
                      <m:t>𝛾</m:t>
                    </m:r>
                  </m:oMath>
                </a14:m>
                <a:r>
                  <a:rPr lang="en-US" sz="1600" dirty="0"/>
                  <a:t>):</a:t>
                </a:r>
              </a:p>
              <a:p>
                <a:pPr algn="just"/>
                <a:endParaRPr lang="en-US" sz="1600" dirty="0"/>
              </a:p>
              <a:p>
                <a:pPr marL="285750" indent="-285750" algn="just">
                  <a:buFont typeface="Arial" panose="020B0604020202020204" pitchFamily="34" charset="0"/>
                  <a:buChar char="•"/>
                </a:pPr>
                <a:r>
                  <a:rPr lang="en-US" sz="1600" b="1" dirty="0"/>
                  <a:t>States (</a:t>
                </a:r>
                <a14:m>
                  <m:oMath xmlns:m="http://schemas.openxmlformats.org/officeDocument/2006/math">
                    <m:r>
                      <a:rPr lang="es-ES" sz="1600" b="1" i="1" smtClean="0">
                        <a:latin typeface="Cambria Math" panose="02040503050406030204" pitchFamily="18" charset="0"/>
                      </a:rPr>
                      <m:t>𝑺</m:t>
                    </m:r>
                  </m:oMath>
                </a14:m>
                <a:r>
                  <a:rPr lang="en-US" sz="1600" b="1" dirty="0"/>
                  <a:t>): </a:t>
                </a:r>
                <a:r>
                  <a:rPr lang="en-US" sz="1600" dirty="0"/>
                  <a:t>Finite set of possible states</a:t>
                </a:r>
              </a:p>
              <a:p>
                <a:pPr algn="just"/>
                <a:endParaRPr lang="en-US" sz="1600" dirty="0"/>
              </a:p>
              <a:p>
                <a:pPr marL="285750" indent="-285750" algn="just">
                  <a:buFont typeface="Arial" panose="020B0604020202020204" pitchFamily="34" charset="0"/>
                  <a:buChar char="•"/>
                </a:pPr>
                <a:r>
                  <a:rPr lang="en-US" sz="1600" b="1" dirty="0"/>
                  <a:t>Actions (</a:t>
                </a:r>
                <a14:m>
                  <m:oMath xmlns:m="http://schemas.openxmlformats.org/officeDocument/2006/math">
                    <m:r>
                      <a:rPr lang="es-ES" sz="1600" b="1" i="1" smtClean="0">
                        <a:latin typeface="Cambria Math" panose="02040503050406030204" pitchFamily="18" charset="0"/>
                      </a:rPr>
                      <m:t>𝑨</m:t>
                    </m:r>
                  </m:oMath>
                </a14:m>
                <a:r>
                  <a:rPr lang="en-US" sz="1600" b="1" dirty="0"/>
                  <a:t>): </a:t>
                </a:r>
                <a:r>
                  <a:rPr lang="en-US" sz="1600" dirty="0"/>
                  <a:t>Set of actions applicable in a specific state </a:t>
                </a:r>
                <a14:m>
                  <m:oMath xmlns:m="http://schemas.openxmlformats.org/officeDocument/2006/math">
                    <m:r>
                      <m:rPr>
                        <m:sty m:val="p"/>
                      </m:rPr>
                      <a:rPr lang="es-ES" sz="1600" i="1" dirty="0">
                        <a:latin typeface="Cambria Math" panose="02040503050406030204" pitchFamily="18" charset="0"/>
                      </a:rPr>
                      <m:t>s</m:t>
                    </m:r>
                    <m:r>
                      <m:rPr>
                        <m:nor/>
                      </m:rPr>
                      <a:rPr lang="es-ES" sz="1600">
                        <a:latin typeface="Cambria Math" panose="02040503050406030204" pitchFamily="18" charset="0"/>
                      </a:rPr>
                      <m:t> </m:t>
                    </m:r>
                    <m:r>
                      <a:rPr lang="az-Cyrl-AZ" sz="1600" i="1">
                        <a:latin typeface="Cambria Math" panose="02040503050406030204" pitchFamily="18" charset="0"/>
                      </a:rPr>
                      <m:t>є</m:t>
                    </m:r>
                    <m:r>
                      <a:rPr lang="es-ES" sz="1600" i="1">
                        <a:latin typeface="Cambria Math" panose="02040503050406030204" pitchFamily="18" charset="0"/>
                      </a:rPr>
                      <m:t> </m:t>
                    </m:r>
                    <m:r>
                      <a:rPr lang="es-ES" sz="1600" b="0" i="1" smtClean="0">
                        <a:latin typeface="Cambria Math" panose="02040503050406030204" pitchFamily="18" charset="0"/>
                      </a:rPr>
                      <m:t>𝑆</m:t>
                    </m:r>
                  </m:oMath>
                </a14:m>
                <a:endParaRPr lang="es-ES" sz="1600" b="0" dirty="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Transition Function (</a:t>
                </a:r>
                <a14:m>
                  <m:oMath xmlns:m="http://schemas.openxmlformats.org/officeDocument/2006/math">
                    <m:r>
                      <a:rPr lang="es-ES" sz="1600" b="1" i="1" smtClean="0">
                        <a:latin typeface="Cambria Math" panose="02040503050406030204" pitchFamily="18" charset="0"/>
                      </a:rPr>
                      <m:t>𝑻</m:t>
                    </m:r>
                  </m:oMath>
                </a14:m>
                <a:r>
                  <a:rPr lang="en-US" sz="1600" b="1" dirty="0"/>
                  <a:t>): </a:t>
                </a:r>
                <a:r>
                  <a:rPr lang="en-US" sz="1600" dirty="0"/>
                  <a:t>specifies the probability distribution of the next state given the current state and action</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Reward Function (</a:t>
                </a:r>
                <a14:m>
                  <m:oMath xmlns:m="http://schemas.openxmlformats.org/officeDocument/2006/math">
                    <m:r>
                      <a:rPr lang="es-ES" sz="1600" b="1" i="1" smtClean="0">
                        <a:latin typeface="Cambria Math" panose="02040503050406030204" pitchFamily="18" charset="0"/>
                      </a:rPr>
                      <m:t>𝑹</m:t>
                    </m:r>
                  </m:oMath>
                </a14:m>
                <a:r>
                  <a:rPr lang="en-US" sz="1600" b="1" dirty="0"/>
                  <a:t>): </a:t>
                </a:r>
                <a:r>
                  <a:rPr lang="en-US" sz="1600" dirty="0"/>
                  <a:t>Assigns rewards to states or actions.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Discount Factor (</a:t>
                </a:r>
                <a14:m>
                  <m:oMath xmlns:m="http://schemas.openxmlformats.org/officeDocument/2006/math">
                    <m:r>
                      <a:rPr lang="el-GR" sz="1600" b="1" i="1" smtClean="0">
                        <a:latin typeface="Cambria Math" panose="02040503050406030204" pitchFamily="18" charset="0"/>
                      </a:rPr>
                      <m:t>𝜸</m:t>
                    </m:r>
                  </m:oMath>
                </a14:m>
                <a:r>
                  <a:rPr lang="el-GR" sz="1600" b="1" dirty="0"/>
                  <a:t>):</a:t>
                </a:r>
                <a:r>
                  <a:rPr lang="es-ES" sz="1600" b="1" dirty="0"/>
                  <a:t> </a:t>
                </a:r>
                <a:r>
                  <a:rPr lang="en-US" sz="1600" dirty="0"/>
                  <a:t>Represents the difference in importance between short and long term rewards.  </a:t>
                </a:r>
                <a14:m>
                  <m:oMath xmlns:m="http://schemas.openxmlformats.org/officeDocument/2006/math">
                    <m:r>
                      <m:rPr>
                        <m:sty m:val="p"/>
                      </m:rPr>
                      <a:rPr lang="el-GR" sz="1600" i="1">
                        <a:latin typeface="Cambria Math" panose="02040503050406030204" pitchFamily="18" charset="0"/>
                      </a:rPr>
                      <m:t>γ</m:t>
                    </m:r>
                    <m:r>
                      <m:rPr>
                        <m:nor/>
                      </m:rPr>
                      <a:rPr lang="es-ES" sz="1600" b="0" i="0" smtClean="0">
                        <a:latin typeface="Cambria Math" panose="02040503050406030204" pitchFamily="18" charset="0"/>
                      </a:rPr>
                      <m:t> </m:t>
                    </m:r>
                    <m:r>
                      <a:rPr lang="az-Cyrl-AZ" sz="1600" b="0" i="1" smtClean="0">
                        <a:latin typeface="Cambria Math" panose="02040503050406030204" pitchFamily="18" charset="0"/>
                      </a:rPr>
                      <m:t>є</m:t>
                    </m:r>
                    <m:r>
                      <a:rPr lang="es-ES" sz="1600" b="0" i="1" smtClean="0">
                        <a:latin typeface="Cambria Math" panose="02040503050406030204" pitchFamily="18" charset="0"/>
                      </a:rPr>
                      <m:t> (0, 1]</m:t>
                    </m:r>
                  </m:oMath>
                </a14:m>
                <a:r>
                  <a:rPr lang="en-US" sz="1600" dirty="0"/>
                  <a:t>.</a:t>
                </a:r>
              </a:p>
            </p:txBody>
          </p:sp>
        </mc:Choice>
        <mc:Fallback xmlns="">
          <p:sp>
            <p:nvSpPr>
              <p:cNvPr id="3" name="CuadroTexto 2">
                <a:extLst>
                  <a:ext uri="{FF2B5EF4-FFF2-40B4-BE49-F238E27FC236}">
                    <a16:creationId xmlns:a16="http://schemas.microsoft.com/office/drawing/2014/main" id="{B589E8E3-71DC-9099-B72E-8846169207F0}"/>
                  </a:ext>
                </a:extLst>
              </p:cNvPr>
              <p:cNvSpPr txBox="1">
                <a:spLocks noRot="1" noChangeAspect="1" noMove="1" noResize="1" noEditPoints="1" noAdjustHandles="1" noChangeArrowheads="1" noChangeShapeType="1" noTextEdit="1"/>
              </p:cNvSpPr>
              <p:nvPr/>
            </p:nvSpPr>
            <p:spPr>
              <a:xfrm>
                <a:off x="1033699" y="1889261"/>
                <a:ext cx="5865042" cy="3816429"/>
              </a:xfrm>
              <a:prstGeom prst="rect">
                <a:avLst/>
              </a:prstGeom>
              <a:blipFill>
                <a:blip r:embed="rId9"/>
                <a:stretch>
                  <a:fillRect l="-936" t="-799" r="-520" b="-1118"/>
                </a:stretch>
              </a:blipFill>
            </p:spPr>
            <p:txBody>
              <a:bodyPr/>
              <a:lstStyle/>
              <a:p>
                <a:r>
                  <a:rPr lang="en-US">
                    <a:noFill/>
                  </a:rPr>
                  <a:t> </a:t>
                </a:r>
              </a:p>
            </p:txBody>
          </p:sp>
        </mc:Fallback>
      </mc:AlternateContent>
      <p:sp>
        <p:nvSpPr>
          <p:cNvPr id="4" name="Marcador de número de diapositiva 3">
            <a:extLst>
              <a:ext uri="{FF2B5EF4-FFF2-40B4-BE49-F238E27FC236}">
                <a16:creationId xmlns:a16="http://schemas.microsoft.com/office/drawing/2014/main" id="{0F6011D3-F298-C4C5-1BD0-771C4D6FA62C}"/>
              </a:ext>
            </a:extLst>
          </p:cNvPr>
          <p:cNvSpPr>
            <a:spLocks noGrp="1"/>
          </p:cNvSpPr>
          <p:nvPr>
            <p:ph type="sldNum" sz="quarter" idx="12"/>
          </p:nvPr>
        </p:nvSpPr>
        <p:spPr/>
        <p:txBody>
          <a:bodyPr/>
          <a:lstStyle/>
          <a:p>
            <a:r>
              <a:rPr lang="en-US" dirty="0"/>
              <a:t>7</a:t>
            </a:r>
          </a:p>
        </p:txBody>
      </p:sp>
    </p:spTree>
    <p:extLst>
      <p:ext uri="{BB962C8B-B14F-4D97-AF65-F5344CB8AC3E}">
        <p14:creationId xmlns:p14="http://schemas.microsoft.com/office/powerpoint/2010/main" val="325533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4570580" y="1489138"/>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3502579" y="183764"/>
            <a:ext cx="5186842" cy="870249"/>
          </a:xfrm>
        </p:spPr>
        <p:txBody>
          <a:bodyPr vert="horz" lIns="91440" tIns="45720" rIns="91440" bIns="45720" rtlCol="0" anchor="b">
            <a:normAutofit fontScale="90000"/>
          </a:bodyPr>
          <a:lstStyle/>
          <a:p>
            <a:pPr algn="ctr"/>
            <a:r>
              <a:rPr lang="en-US" sz="3600" b="1" dirty="0">
                <a:solidFill>
                  <a:schemeClr val="tx2"/>
                </a:solidFill>
              </a:rPr>
              <a:t>2.1 Reinforcement Learning </a:t>
            </a:r>
            <a:endParaRPr lang="en-US" sz="3600" b="1" kern="1200" dirty="0">
              <a:solidFill>
                <a:schemeClr val="tx2"/>
              </a:solidFill>
              <a:latin typeface="+mj-lt"/>
              <a:ea typeface="+mj-ea"/>
              <a:cs typeface="+mj-cs"/>
            </a:endParaRPr>
          </a:p>
        </p:txBody>
      </p:sp>
      <p:graphicFrame>
        <p:nvGraphicFramePr>
          <p:cNvPr id="2" name="Diagrama 1">
            <a:extLst>
              <a:ext uri="{FF2B5EF4-FFF2-40B4-BE49-F238E27FC236}">
                <a16:creationId xmlns:a16="http://schemas.microsoft.com/office/drawing/2014/main" id="{F9A29802-78DE-4E89-075B-57E6EB3FB741}"/>
              </a:ext>
            </a:extLst>
          </p:cNvPr>
          <p:cNvGraphicFramePr/>
          <p:nvPr/>
        </p:nvGraphicFramePr>
        <p:xfrm>
          <a:off x="5185589" y="3124570"/>
          <a:ext cx="1516021" cy="1212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589E8E3-71DC-9099-B72E-8846169207F0}"/>
                  </a:ext>
                </a:extLst>
              </p:cNvPr>
              <p:cNvSpPr txBox="1"/>
              <p:nvPr/>
            </p:nvSpPr>
            <p:spPr>
              <a:xfrm>
                <a:off x="1420759" y="2835895"/>
                <a:ext cx="4362166" cy="1077218"/>
              </a:xfrm>
              <a:prstGeom prst="rect">
                <a:avLst/>
              </a:prstGeom>
              <a:noFill/>
            </p:spPr>
            <p:txBody>
              <a:bodyPr wrap="square" rtlCol="0">
                <a:spAutoFit/>
              </a:bodyPr>
              <a:lstStyle/>
              <a:p>
                <a:pPr algn="ctr"/>
                <a:r>
                  <a:rPr lang="en-US" sz="1600" b="1" dirty="0"/>
                  <a:t>State Value Function (</a:t>
                </a:r>
                <a14:m>
                  <m:oMath xmlns:m="http://schemas.openxmlformats.org/officeDocument/2006/math">
                    <m:r>
                      <a:rPr lang="es-ES" sz="1600" b="1" i="0" smtClean="0">
                        <a:latin typeface="Cambria Math" panose="02040503050406030204" pitchFamily="18" charset="0"/>
                      </a:rPr>
                      <m:t> </m:t>
                    </m:r>
                    <m:sSup>
                      <m:sSupPr>
                        <m:ctrlPr>
                          <a:rPr lang="pt-BR" sz="1600" b="1" i="1" smtClean="0">
                            <a:latin typeface="Cambria Math" panose="02040503050406030204" pitchFamily="18" charset="0"/>
                          </a:rPr>
                        </m:ctrlPr>
                      </m:sSupPr>
                      <m:e>
                        <m:r>
                          <a:rPr lang="es-ES" sz="1600" b="1" i="1" smtClean="0">
                            <a:latin typeface="Cambria Math" panose="02040503050406030204" pitchFamily="18" charset="0"/>
                          </a:rPr>
                          <m:t>𝑽</m:t>
                        </m:r>
                      </m:e>
                      <m:sup>
                        <m:r>
                          <a:rPr lang="pt-BR" sz="1600" b="1" i="1">
                            <a:latin typeface="Cambria Math" panose="02040503050406030204" pitchFamily="18" charset="0"/>
                            <a:ea typeface="Cambria Math" panose="02040503050406030204" pitchFamily="18" charset="0"/>
                          </a:rPr>
                          <m:t>𝝅</m:t>
                        </m:r>
                      </m:sup>
                    </m:sSup>
                    <m:r>
                      <a:rPr lang="es-ES" sz="1600" b="1" i="1" smtClean="0">
                        <a:latin typeface="Cambria Math" panose="02040503050406030204" pitchFamily="18" charset="0"/>
                      </a:rPr>
                      <m:t>(</m:t>
                    </m:r>
                    <m:r>
                      <a:rPr lang="es-ES" sz="1600" b="1" i="1" smtClean="0">
                        <a:latin typeface="Cambria Math" panose="02040503050406030204" pitchFamily="18" charset="0"/>
                      </a:rPr>
                      <m:t>𝒔</m:t>
                    </m:r>
                    <m:r>
                      <a:rPr lang="es-ES" sz="1600" b="1" i="1" smtClean="0">
                        <a:latin typeface="Cambria Math" panose="02040503050406030204" pitchFamily="18" charset="0"/>
                      </a:rPr>
                      <m:t>)</m:t>
                    </m:r>
                  </m:oMath>
                </a14:m>
                <a:r>
                  <a:rPr lang="en-US" sz="1600" b="1" dirty="0"/>
                  <a:t> ):</a:t>
                </a:r>
              </a:p>
              <a:p>
                <a:pPr algn="ctr"/>
                <a:r>
                  <a:rPr lang="en-US" sz="1600" dirty="0"/>
                  <a:t>Expected return when starting in state </a:t>
                </a:r>
                <a14:m>
                  <m:oMath xmlns:m="http://schemas.openxmlformats.org/officeDocument/2006/math">
                    <m:r>
                      <a:rPr lang="es-ES" sz="1600" b="0" i="1" smtClean="0">
                        <a:latin typeface="Cambria Math" panose="02040503050406030204" pitchFamily="18" charset="0"/>
                      </a:rPr>
                      <m:t>𝑠</m:t>
                    </m:r>
                  </m:oMath>
                </a14:m>
                <a:r>
                  <a:rPr lang="en-US" sz="1600" dirty="0"/>
                  <a:t> and following policy π.</a:t>
                </a:r>
              </a:p>
              <a:p>
                <a:pPr algn="just"/>
                <a:endParaRPr lang="en-US" sz="1600" dirty="0"/>
              </a:p>
            </p:txBody>
          </p:sp>
        </mc:Choice>
        <mc:Fallback xmlns="">
          <p:sp>
            <p:nvSpPr>
              <p:cNvPr id="3" name="CuadroTexto 2">
                <a:extLst>
                  <a:ext uri="{FF2B5EF4-FFF2-40B4-BE49-F238E27FC236}">
                    <a16:creationId xmlns:a16="http://schemas.microsoft.com/office/drawing/2014/main" id="{B589E8E3-71DC-9099-B72E-8846169207F0}"/>
                  </a:ext>
                </a:extLst>
              </p:cNvPr>
              <p:cNvSpPr txBox="1">
                <a:spLocks noRot="1" noChangeAspect="1" noMove="1" noResize="1" noEditPoints="1" noAdjustHandles="1" noChangeArrowheads="1" noChangeShapeType="1" noTextEdit="1"/>
              </p:cNvSpPr>
              <p:nvPr/>
            </p:nvSpPr>
            <p:spPr>
              <a:xfrm>
                <a:off x="1420759" y="2835895"/>
                <a:ext cx="4362166" cy="1077218"/>
              </a:xfrm>
              <a:prstGeom prst="rect">
                <a:avLst/>
              </a:prstGeom>
              <a:blipFill>
                <a:blip r:embed="rId8"/>
                <a:stretch>
                  <a:fillRect t="-1695"/>
                </a:stretch>
              </a:blipFill>
            </p:spPr>
            <p:txBody>
              <a:bodyPr/>
              <a:lstStyle/>
              <a:p>
                <a:r>
                  <a:rPr lang="en-US">
                    <a:noFill/>
                  </a:rPr>
                  <a:t> </a:t>
                </a:r>
              </a:p>
            </p:txBody>
          </p:sp>
        </mc:Fallback>
      </mc:AlternateContent>
      <p:pic>
        <p:nvPicPr>
          <p:cNvPr id="9" name="Imagen 8">
            <a:extLst>
              <a:ext uri="{FF2B5EF4-FFF2-40B4-BE49-F238E27FC236}">
                <a16:creationId xmlns:a16="http://schemas.microsoft.com/office/drawing/2014/main" id="{F65FFF5F-A446-A156-3EB7-7768D6AE5447}"/>
              </a:ext>
            </a:extLst>
          </p:cNvPr>
          <p:cNvPicPr>
            <a:picLocks noChangeAspect="1"/>
          </p:cNvPicPr>
          <p:nvPr/>
        </p:nvPicPr>
        <p:blipFill rotWithShape="1">
          <a:blip r:embed="rId9"/>
          <a:srcRect r="15494"/>
          <a:stretch/>
        </p:blipFill>
        <p:spPr>
          <a:xfrm>
            <a:off x="1503524" y="3756153"/>
            <a:ext cx="4303319" cy="1071334"/>
          </a:xfrm>
          <a:prstGeom prst="rect">
            <a:avLst/>
          </a:prstGeom>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48ED06A5-5271-5CF8-F445-62178CB15A7F}"/>
                  </a:ext>
                </a:extLst>
              </p:cNvPr>
              <p:cNvSpPr txBox="1"/>
              <p:nvPr/>
            </p:nvSpPr>
            <p:spPr>
              <a:xfrm>
                <a:off x="6463626" y="2745863"/>
                <a:ext cx="4382179" cy="1092735"/>
              </a:xfrm>
              <a:prstGeom prst="rect">
                <a:avLst/>
              </a:prstGeom>
              <a:noFill/>
            </p:spPr>
            <p:txBody>
              <a:bodyPr wrap="square" rtlCol="0">
                <a:spAutoFit/>
              </a:bodyPr>
              <a:lstStyle/>
              <a:p>
                <a:pPr algn="ctr"/>
                <a:r>
                  <a:rPr lang="en-US" sz="1600" b="1" dirty="0"/>
                  <a:t>State-Action Value Function (</a:t>
                </a:r>
                <a14:m>
                  <m:oMath xmlns:m="http://schemas.openxmlformats.org/officeDocument/2006/math">
                    <m:r>
                      <a:rPr lang="es-ES" sz="1600" b="1" i="0" smtClean="0">
                        <a:latin typeface="Cambria Math" panose="02040503050406030204" pitchFamily="18" charset="0"/>
                      </a:rPr>
                      <m:t> </m:t>
                    </m:r>
                    <m:sSup>
                      <m:sSupPr>
                        <m:ctrlPr>
                          <a:rPr lang="pt-BR" sz="1600" b="1" i="1" smtClean="0">
                            <a:latin typeface="Cambria Math" panose="02040503050406030204" pitchFamily="18" charset="0"/>
                          </a:rPr>
                        </m:ctrlPr>
                      </m:sSupPr>
                      <m:e>
                        <m:r>
                          <a:rPr lang="es-ES" sz="1600" b="1" i="1" smtClean="0">
                            <a:latin typeface="Cambria Math" panose="02040503050406030204" pitchFamily="18" charset="0"/>
                          </a:rPr>
                          <m:t>𝑸</m:t>
                        </m:r>
                      </m:e>
                      <m:sup>
                        <m:r>
                          <a:rPr lang="pt-BR" sz="1600" b="1" i="1">
                            <a:latin typeface="Cambria Math" panose="02040503050406030204" pitchFamily="18" charset="0"/>
                            <a:ea typeface="Cambria Math" panose="02040503050406030204" pitchFamily="18" charset="0"/>
                          </a:rPr>
                          <m:t>𝝅</m:t>
                        </m:r>
                      </m:sup>
                    </m:sSup>
                    <m:r>
                      <a:rPr lang="es-ES" sz="1600" b="1" i="1" smtClean="0">
                        <a:latin typeface="Cambria Math" panose="02040503050406030204" pitchFamily="18" charset="0"/>
                      </a:rPr>
                      <m:t>(</m:t>
                    </m:r>
                    <m:r>
                      <a:rPr lang="es-ES" sz="1600" b="1" i="1" smtClean="0">
                        <a:latin typeface="Cambria Math" panose="02040503050406030204" pitchFamily="18" charset="0"/>
                      </a:rPr>
                      <m:t>𝒔</m:t>
                    </m:r>
                    <m:r>
                      <a:rPr lang="es-ES" sz="1600" b="1" i="1" smtClean="0">
                        <a:latin typeface="Cambria Math" panose="02040503050406030204" pitchFamily="18" charset="0"/>
                      </a:rPr>
                      <m:t>,</m:t>
                    </m:r>
                    <m:r>
                      <a:rPr lang="es-ES" sz="1600" b="1" i="1" smtClean="0">
                        <a:latin typeface="Cambria Math" panose="02040503050406030204" pitchFamily="18" charset="0"/>
                      </a:rPr>
                      <m:t>𝒂</m:t>
                    </m:r>
                    <m:r>
                      <a:rPr lang="es-ES" sz="1600" b="1" i="1" smtClean="0">
                        <a:latin typeface="Cambria Math" panose="02040503050406030204" pitchFamily="18" charset="0"/>
                      </a:rPr>
                      <m:t>)</m:t>
                    </m:r>
                  </m:oMath>
                </a14:m>
                <a:r>
                  <a:rPr lang="en-US" sz="1600" b="1" dirty="0"/>
                  <a:t> ) : </a:t>
                </a:r>
              </a:p>
              <a:p>
                <a:pPr algn="ctr"/>
                <a:r>
                  <a:rPr lang="en-US" sz="1600" dirty="0"/>
                  <a:t>Expected return when starting in state </a:t>
                </a:r>
                <a14:m>
                  <m:oMath xmlns:m="http://schemas.openxmlformats.org/officeDocument/2006/math">
                    <m:r>
                      <a:rPr lang="es-ES" sz="1600" b="0" i="1" smtClean="0">
                        <a:latin typeface="Cambria Math" panose="02040503050406030204" pitchFamily="18" charset="0"/>
                      </a:rPr>
                      <m:t>𝑠</m:t>
                    </m:r>
                  </m:oMath>
                </a14:m>
                <a:r>
                  <a:rPr lang="en-US" sz="1600" dirty="0"/>
                  <a:t>, taking action </a:t>
                </a:r>
                <a14:m>
                  <m:oMath xmlns:m="http://schemas.openxmlformats.org/officeDocument/2006/math">
                    <m:r>
                      <a:rPr lang="es-ES" sz="1600" b="0" i="1" smtClean="0">
                        <a:latin typeface="Cambria Math" panose="02040503050406030204" pitchFamily="18" charset="0"/>
                      </a:rPr>
                      <m:t>𝑎</m:t>
                    </m:r>
                  </m:oMath>
                </a14:m>
                <a:r>
                  <a:rPr lang="en-US" sz="1600" dirty="0"/>
                  <a:t> and following policy π.</a:t>
                </a:r>
              </a:p>
              <a:p>
                <a:pPr algn="just"/>
                <a:endParaRPr lang="en-US" sz="1600" dirty="0"/>
              </a:p>
            </p:txBody>
          </p:sp>
        </mc:Choice>
        <mc:Fallback xmlns="">
          <p:sp>
            <p:nvSpPr>
              <p:cNvPr id="10" name="CuadroTexto 9">
                <a:extLst>
                  <a:ext uri="{FF2B5EF4-FFF2-40B4-BE49-F238E27FC236}">
                    <a16:creationId xmlns:a16="http://schemas.microsoft.com/office/drawing/2014/main" id="{48ED06A5-5271-5CF8-F445-62178CB15A7F}"/>
                  </a:ext>
                </a:extLst>
              </p:cNvPr>
              <p:cNvSpPr txBox="1">
                <a:spLocks noRot="1" noChangeAspect="1" noMove="1" noResize="1" noEditPoints="1" noAdjustHandles="1" noChangeArrowheads="1" noChangeShapeType="1" noTextEdit="1"/>
              </p:cNvSpPr>
              <p:nvPr/>
            </p:nvSpPr>
            <p:spPr>
              <a:xfrm>
                <a:off x="6463626" y="2745863"/>
                <a:ext cx="4382179" cy="1092735"/>
              </a:xfrm>
              <a:prstGeom prst="rect">
                <a:avLst/>
              </a:prstGeom>
              <a:blipFill>
                <a:blip r:embed="rId10"/>
                <a:stretch>
                  <a:fillRect t="-1667" r="-139"/>
                </a:stretch>
              </a:blipFill>
            </p:spPr>
            <p:txBody>
              <a:bodyPr/>
              <a:lstStyle/>
              <a:p>
                <a:r>
                  <a:rPr lang="en-US">
                    <a:noFill/>
                  </a:rPr>
                  <a:t> </a:t>
                </a:r>
              </a:p>
            </p:txBody>
          </p:sp>
        </mc:Fallback>
      </mc:AlternateContent>
      <p:sp>
        <p:nvSpPr>
          <p:cNvPr id="12" name="CuadroTexto 11">
            <a:extLst>
              <a:ext uri="{FF2B5EF4-FFF2-40B4-BE49-F238E27FC236}">
                <a16:creationId xmlns:a16="http://schemas.microsoft.com/office/drawing/2014/main" id="{F50E1836-70C9-9452-4C68-9F3F408C464B}"/>
              </a:ext>
            </a:extLst>
          </p:cNvPr>
          <p:cNvSpPr txBox="1"/>
          <p:nvPr/>
        </p:nvSpPr>
        <p:spPr>
          <a:xfrm>
            <a:off x="4340381" y="1609247"/>
            <a:ext cx="3206435" cy="369332"/>
          </a:xfrm>
          <a:prstGeom prst="rect">
            <a:avLst/>
          </a:prstGeom>
          <a:noFill/>
        </p:spPr>
        <p:txBody>
          <a:bodyPr wrap="square">
            <a:spAutoFit/>
          </a:bodyPr>
          <a:lstStyle/>
          <a:p>
            <a:pPr algn="ctr"/>
            <a:r>
              <a:rPr lang="en-US" b="1" u="sng" dirty="0">
                <a:solidFill>
                  <a:schemeClr val="tx2"/>
                </a:solidFill>
              </a:rPr>
              <a:t>Policies and Value Functions</a:t>
            </a:r>
            <a:endParaRPr lang="en-US" sz="1600" b="1" u="sng" dirty="0">
              <a:solidFill>
                <a:schemeClr val="tx2"/>
              </a:solidFill>
            </a:endParaRPr>
          </a:p>
        </p:txBody>
      </p:sp>
      <p:pic>
        <p:nvPicPr>
          <p:cNvPr id="14" name="Imagen 13">
            <a:extLst>
              <a:ext uri="{FF2B5EF4-FFF2-40B4-BE49-F238E27FC236}">
                <a16:creationId xmlns:a16="http://schemas.microsoft.com/office/drawing/2014/main" id="{3E6046C9-F48E-264F-0C9C-5ADDB1E81339}"/>
              </a:ext>
            </a:extLst>
          </p:cNvPr>
          <p:cNvPicPr>
            <a:picLocks noChangeAspect="1"/>
          </p:cNvPicPr>
          <p:nvPr/>
        </p:nvPicPr>
        <p:blipFill rotWithShape="1">
          <a:blip r:embed="rId11"/>
          <a:srcRect r="9191"/>
          <a:stretch/>
        </p:blipFill>
        <p:spPr>
          <a:xfrm>
            <a:off x="6318703" y="3681638"/>
            <a:ext cx="4672024" cy="1071333"/>
          </a:xfrm>
          <a:prstGeom prst="rect">
            <a:avLst/>
          </a:prstGeom>
        </p:spPr>
      </p:pic>
      <p:sp>
        <p:nvSpPr>
          <p:cNvPr id="16" name="CuadroTexto 15">
            <a:extLst>
              <a:ext uri="{FF2B5EF4-FFF2-40B4-BE49-F238E27FC236}">
                <a16:creationId xmlns:a16="http://schemas.microsoft.com/office/drawing/2014/main" id="{19F6F377-8F1D-78D5-4FDC-F7BB119CB7E2}"/>
              </a:ext>
            </a:extLst>
          </p:cNvPr>
          <p:cNvSpPr txBox="1"/>
          <p:nvPr/>
        </p:nvSpPr>
        <p:spPr>
          <a:xfrm>
            <a:off x="1822105" y="2097943"/>
            <a:ext cx="9349074" cy="369332"/>
          </a:xfrm>
          <a:prstGeom prst="rect">
            <a:avLst/>
          </a:prstGeom>
          <a:noFill/>
        </p:spPr>
        <p:txBody>
          <a:bodyPr wrap="square">
            <a:spAutoFit/>
          </a:bodyPr>
          <a:lstStyle/>
          <a:p>
            <a:pPr algn="ctr"/>
            <a:r>
              <a:rPr lang="en-US" dirty="0"/>
              <a:t>A policy </a:t>
            </a:r>
            <a:r>
              <a:rPr lang="el-GR" dirty="0"/>
              <a:t>π</a:t>
            </a:r>
            <a:r>
              <a:rPr lang="en-US" dirty="0"/>
              <a:t> represents a strategy that dictates the agent’s behavior in an environment.</a:t>
            </a:r>
          </a:p>
        </p:txBody>
      </p:sp>
      <p:sp>
        <p:nvSpPr>
          <p:cNvPr id="18" name="CuadroTexto 17">
            <a:extLst>
              <a:ext uri="{FF2B5EF4-FFF2-40B4-BE49-F238E27FC236}">
                <a16:creationId xmlns:a16="http://schemas.microsoft.com/office/drawing/2014/main" id="{0DF6581E-DC5A-68DD-D860-A69D5D9063D0}"/>
              </a:ext>
            </a:extLst>
          </p:cNvPr>
          <p:cNvSpPr txBox="1"/>
          <p:nvPr/>
        </p:nvSpPr>
        <p:spPr>
          <a:xfrm>
            <a:off x="1731370" y="5101414"/>
            <a:ext cx="4517030" cy="646331"/>
          </a:xfrm>
          <a:prstGeom prst="rect">
            <a:avLst/>
          </a:prstGeom>
          <a:noFill/>
        </p:spPr>
        <p:txBody>
          <a:bodyPr wrap="square">
            <a:spAutoFit/>
          </a:bodyPr>
          <a:lstStyle/>
          <a:p>
            <a:r>
              <a:rPr lang="en-US" b="1" u="sng" dirty="0">
                <a:solidFill>
                  <a:schemeClr val="tx2"/>
                </a:solidFill>
              </a:rPr>
              <a:t>Goal in MDP:</a:t>
            </a:r>
            <a:r>
              <a:rPr lang="en-US" b="1" dirty="0">
                <a:solidFill>
                  <a:schemeClr val="tx2"/>
                </a:solidFill>
              </a:rPr>
              <a:t> </a:t>
            </a:r>
            <a:r>
              <a:rPr lang="en-US" dirty="0"/>
              <a:t>Find the best policy, maximizing the value function for all states </a:t>
            </a:r>
            <a:endParaRPr lang="en-US" sz="1600" dirty="0"/>
          </a:p>
        </p:txBody>
      </p:sp>
      <p:pic>
        <p:nvPicPr>
          <p:cNvPr id="20" name="Imagen 19">
            <a:extLst>
              <a:ext uri="{FF2B5EF4-FFF2-40B4-BE49-F238E27FC236}">
                <a16:creationId xmlns:a16="http://schemas.microsoft.com/office/drawing/2014/main" id="{930E7EF5-E35C-751B-CFDC-B9C2945BD629}"/>
              </a:ext>
            </a:extLst>
          </p:cNvPr>
          <p:cNvPicPr>
            <a:picLocks noChangeAspect="1"/>
          </p:cNvPicPr>
          <p:nvPr/>
        </p:nvPicPr>
        <p:blipFill>
          <a:blip r:embed="rId12"/>
          <a:stretch>
            <a:fillRect/>
          </a:stretch>
        </p:blipFill>
        <p:spPr>
          <a:xfrm>
            <a:off x="6267679" y="5101414"/>
            <a:ext cx="3032541" cy="712717"/>
          </a:xfrm>
          <a:prstGeom prst="rect">
            <a:avLst/>
          </a:prstGeom>
        </p:spPr>
      </p:pic>
      <p:sp>
        <p:nvSpPr>
          <p:cNvPr id="4" name="Marcador de número de diapositiva 3">
            <a:extLst>
              <a:ext uri="{FF2B5EF4-FFF2-40B4-BE49-F238E27FC236}">
                <a16:creationId xmlns:a16="http://schemas.microsoft.com/office/drawing/2014/main" id="{B63EF432-97D1-B557-EC83-4F13902E56A2}"/>
              </a:ext>
            </a:extLst>
          </p:cNvPr>
          <p:cNvSpPr>
            <a:spLocks noGrp="1"/>
          </p:cNvSpPr>
          <p:nvPr>
            <p:ph type="sldNum" sz="quarter" idx="12"/>
          </p:nvPr>
        </p:nvSpPr>
        <p:spPr/>
        <p:txBody>
          <a:bodyPr/>
          <a:lstStyle/>
          <a:p>
            <a:r>
              <a:rPr lang="en-US" dirty="0"/>
              <a:t>8</a:t>
            </a:r>
          </a:p>
        </p:txBody>
      </p:sp>
    </p:spTree>
    <p:extLst>
      <p:ext uri="{BB962C8B-B14F-4D97-AF65-F5344CB8AC3E}">
        <p14:creationId xmlns:p14="http://schemas.microsoft.com/office/powerpoint/2010/main" val="4118700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4570580" y="1489138"/>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3502579" y="183764"/>
            <a:ext cx="5186842" cy="870249"/>
          </a:xfrm>
        </p:spPr>
        <p:txBody>
          <a:bodyPr vert="horz" lIns="91440" tIns="45720" rIns="91440" bIns="45720" rtlCol="0" anchor="b">
            <a:normAutofit fontScale="90000"/>
          </a:bodyPr>
          <a:lstStyle/>
          <a:p>
            <a:pPr algn="ctr"/>
            <a:r>
              <a:rPr lang="en-US" sz="3600" b="1" dirty="0">
                <a:solidFill>
                  <a:schemeClr val="tx2"/>
                </a:solidFill>
              </a:rPr>
              <a:t>2.1 Reinforcement Learning </a:t>
            </a:r>
            <a:endParaRPr lang="en-US" sz="3600" b="1" kern="1200" dirty="0">
              <a:solidFill>
                <a:schemeClr val="tx2"/>
              </a:solidFill>
              <a:latin typeface="+mj-lt"/>
              <a:ea typeface="+mj-ea"/>
              <a:cs typeface="+mj-cs"/>
            </a:endParaRPr>
          </a:p>
        </p:txBody>
      </p:sp>
      <p:graphicFrame>
        <p:nvGraphicFramePr>
          <p:cNvPr id="2" name="Diagrama 1">
            <a:extLst>
              <a:ext uri="{FF2B5EF4-FFF2-40B4-BE49-F238E27FC236}">
                <a16:creationId xmlns:a16="http://schemas.microsoft.com/office/drawing/2014/main" id="{F9A29802-78DE-4E89-075B-57E6EB3FB741}"/>
              </a:ext>
            </a:extLst>
          </p:cNvPr>
          <p:cNvGraphicFramePr/>
          <p:nvPr/>
        </p:nvGraphicFramePr>
        <p:xfrm>
          <a:off x="5185589" y="3124570"/>
          <a:ext cx="1516021" cy="12121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uadroTexto 11">
            <a:extLst>
              <a:ext uri="{FF2B5EF4-FFF2-40B4-BE49-F238E27FC236}">
                <a16:creationId xmlns:a16="http://schemas.microsoft.com/office/drawing/2014/main" id="{F50E1836-70C9-9452-4C68-9F3F408C464B}"/>
              </a:ext>
            </a:extLst>
          </p:cNvPr>
          <p:cNvSpPr txBox="1"/>
          <p:nvPr/>
        </p:nvSpPr>
        <p:spPr>
          <a:xfrm>
            <a:off x="4340381" y="1609247"/>
            <a:ext cx="3206435" cy="369332"/>
          </a:xfrm>
          <a:prstGeom prst="rect">
            <a:avLst/>
          </a:prstGeom>
          <a:noFill/>
        </p:spPr>
        <p:txBody>
          <a:bodyPr wrap="square">
            <a:spAutoFit/>
          </a:bodyPr>
          <a:lstStyle/>
          <a:p>
            <a:pPr algn="ctr"/>
            <a:r>
              <a:rPr lang="en-US" b="1" u="sng" dirty="0">
                <a:solidFill>
                  <a:schemeClr val="tx2"/>
                </a:solidFill>
              </a:rPr>
              <a:t>Bellman Optimality Equation</a:t>
            </a:r>
            <a:endParaRPr lang="en-US" sz="1600" b="1" u="sng" dirty="0">
              <a:solidFill>
                <a:schemeClr val="tx2"/>
              </a:solidFill>
            </a:endParaRPr>
          </a:p>
        </p:txBody>
      </p:sp>
      <p:sp>
        <p:nvSpPr>
          <p:cNvPr id="16" name="CuadroTexto 15">
            <a:extLst>
              <a:ext uri="{FF2B5EF4-FFF2-40B4-BE49-F238E27FC236}">
                <a16:creationId xmlns:a16="http://schemas.microsoft.com/office/drawing/2014/main" id="{19F6F377-8F1D-78D5-4FDC-F7BB119CB7E2}"/>
              </a:ext>
            </a:extLst>
          </p:cNvPr>
          <p:cNvSpPr txBox="1"/>
          <p:nvPr/>
        </p:nvSpPr>
        <p:spPr>
          <a:xfrm>
            <a:off x="1011855" y="2134796"/>
            <a:ext cx="10168289" cy="584775"/>
          </a:xfrm>
          <a:prstGeom prst="rect">
            <a:avLst/>
          </a:prstGeom>
          <a:noFill/>
        </p:spPr>
        <p:txBody>
          <a:bodyPr wrap="square">
            <a:spAutoFit/>
          </a:bodyPr>
          <a:lstStyle/>
          <a:p>
            <a:pPr algn="ctr"/>
            <a:r>
              <a:rPr lang="el-GR" sz="1600" b="1" dirty="0"/>
              <a:t>π</a:t>
            </a:r>
            <a:r>
              <a:rPr lang="es-ES" sz="1600" b="1" dirty="0"/>
              <a:t>*(s): </a:t>
            </a:r>
            <a:r>
              <a:rPr lang="en-US" sz="1600" b="1" dirty="0"/>
              <a:t> </a:t>
            </a:r>
            <a:r>
              <a:rPr lang="en-US" sz="1600" dirty="0"/>
              <a:t>for any state 𝑠 is the action 𝑎 that maximizes the sum of the immediate reward and the discounted value of the next state, averaged over all possible next states 𝑠</a:t>
            </a:r>
            <a:r>
              <a:rPr lang="en-US" sz="1600" baseline="-25000" dirty="0"/>
              <a:t>t+1</a:t>
            </a:r>
            <a:r>
              <a:rPr lang="en-US" sz="1600" dirty="0"/>
              <a:t> </a:t>
            </a:r>
          </a:p>
        </p:txBody>
      </p:sp>
      <p:pic>
        <p:nvPicPr>
          <p:cNvPr id="6" name="Imagen 5">
            <a:extLst>
              <a:ext uri="{FF2B5EF4-FFF2-40B4-BE49-F238E27FC236}">
                <a16:creationId xmlns:a16="http://schemas.microsoft.com/office/drawing/2014/main" id="{A8E81FC1-25DB-85C5-B632-C8D9B4C6313A}"/>
              </a:ext>
            </a:extLst>
          </p:cNvPr>
          <p:cNvPicPr>
            <a:picLocks noChangeAspect="1"/>
          </p:cNvPicPr>
          <p:nvPr/>
        </p:nvPicPr>
        <p:blipFill rotWithShape="1">
          <a:blip r:embed="rId9"/>
          <a:srcRect b="3045"/>
          <a:stretch/>
        </p:blipFill>
        <p:spPr>
          <a:xfrm>
            <a:off x="2990848" y="2795587"/>
            <a:ext cx="6866251" cy="668018"/>
          </a:xfrm>
          <a:prstGeom prst="rect">
            <a:avLst/>
          </a:prstGeom>
        </p:spPr>
      </p:pic>
      <p:pic>
        <p:nvPicPr>
          <p:cNvPr id="8" name="Imagen 7">
            <a:extLst>
              <a:ext uri="{FF2B5EF4-FFF2-40B4-BE49-F238E27FC236}">
                <a16:creationId xmlns:a16="http://schemas.microsoft.com/office/drawing/2014/main" id="{9DABDFCF-A38A-C883-9F56-E97FDB4CE12F}"/>
              </a:ext>
            </a:extLst>
          </p:cNvPr>
          <p:cNvPicPr>
            <a:picLocks noChangeAspect="1"/>
          </p:cNvPicPr>
          <p:nvPr/>
        </p:nvPicPr>
        <p:blipFill rotWithShape="1">
          <a:blip r:embed="rId10"/>
          <a:srcRect b="43053"/>
          <a:stretch/>
        </p:blipFill>
        <p:spPr>
          <a:xfrm>
            <a:off x="3550364" y="3960596"/>
            <a:ext cx="4786468" cy="615491"/>
          </a:xfrm>
          <a:prstGeom prst="rect">
            <a:avLst/>
          </a:prstGeom>
        </p:spPr>
      </p:pic>
      <p:sp>
        <p:nvSpPr>
          <p:cNvPr id="4" name="CuadroTexto 3">
            <a:extLst>
              <a:ext uri="{FF2B5EF4-FFF2-40B4-BE49-F238E27FC236}">
                <a16:creationId xmlns:a16="http://schemas.microsoft.com/office/drawing/2014/main" id="{A97D439E-46CB-DE3A-2C63-29EEF21DC3E2}"/>
              </a:ext>
            </a:extLst>
          </p:cNvPr>
          <p:cNvSpPr txBox="1"/>
          <p:nvPr/>
        </p:nvSpPr>
        <p:spPr>
          <a:xfrm>
            <a:off x="761469" y="5151530"/>
            <a:ext cx="10067621" cy="584775"/>
          </a:xfrm>
          <a:prstGeom prst="rect">
            <a:avLst/>
          </a:prstGeom>
          <a:noFill/>
        </p:spPr>
        <p:txBody>
          <a:bodyPr wrap="square">
            <a:spAutoFit/>
          </a:bodyPr>
          <a:lstStyle/>
          <a:p>
            <a:pPr algn="ctr"/>
            <a:r>
              <a:rPr lang="en-US" sz="1600" b="0" i="0" u="none" strike="noStrike" baseline="0" dirty="0">
                <a:latin typeface="NimbusRomNo9L-Regu"/>
              </a:rPr>
              <a:t>This allows for learning </a:t>
            </a:r>
            <a:r>
              <a:rPr lang="en-US" sz="1600" b="0" i="0" u="none" strike="noStrike" baseline="0" dirty="0">
                <a:latin typeface="CMMI12"/>
              </a:rPr>
              <a:t>Q</a:t>
            </a:r>
            <a:r>
              <a:rPr lang="en-US" sz="1600" b="0" i="0" u="none" strike="noStrike" baseline="0" dirty="0">
                <a:latin typeface="NimbusRomNo9L-Regu"/>
              </a:rPr>
              <a:t>-functions instead of </a:t>
            </a:r>
            <a:r>
              <a:rPr lang="en-US" sz="1600" b="0" i="0" u="none" strike="noStrike" baseline="0" dirty="0">
                <a:latin typeface="CMMI12"/>
              </a:rPr>
              <a:t>V</a:t>
            </a:r>
            <a:r>
              <a:rPr lang="en-US" sz="1600" b="0" i="0" u="none" strike="noStrike" baseline="0" dirty="0">
                <a:latin typeface="NimbusRomNo9L-Regu"/>
              </a:rPr>
              <a:t>-functions in model-free approaches when transition and reward functions are unknown.</a:t>
            </a:r>
            <a:endParaRPr lang="en-US" sz="1600" dirty="0"/>
          </a:p>
        </p:txBody>
      </p:sp>
      <p:sp>
        <p:nvSpPr>
          <p:cNvPr id="9" name="CuadroTexto 8">
            <a:extLst>
              <a:ext uri="{FF2B5EF4-FFF2-40B4-BE49-F238E27FC236}">
                <a16:creationId xmlns:a16="http://schemas.microsoft.com/office/drawing/2014/main" id="{18646CB0-76A0-112B-B3BD-69B5A4CDB01E}"/>
              </a:ext>
            </a:extLst>
          </p:cNvPr>
          <p:cNvSpPr txBox="1"/>
          <p:nvPr/>
        </p:nvSpPr>
        <p:spPr>
          <a:xfrm>
            <a:off x="2318067" y="3525229"/>
            <a:ext cx="6100916" cy="338554"/>
          </a:xfrm>
          <a:prstGeom prst="rect">
            <a:avLst/>
          </a:prstGeom>
          <a:noFill/>
        </p:spPr>
        <p:txBody>
          <a:bodyPr wrap="square">
            <a:spAutoFit/>
          </a:bodyPr>
          <a:lstStyle/>
          <a:p>
            <a:pPr algn="r"/>
            <a:r>
              <a:rPr lang="en-US" sz="1600" dirty="0"/>
              <a:t>This can also be expressed using the optimal Q-value:</a:t>
            </a:r>
          </a:p>
        </p:txBody>
      </p:sp>
      <p:pic>
        <p:nvPicPr>
          <p:cNvPr id="10" name="Imagen 9">
            <a:extLst>
              <a:ext uri="{FF2B5EF4-FFF2-40B4-BE49-F238E27FC236}">
                <a16:creationId xmlns:a16="http://schemas.microsoft.com/office/drawing/2014/main" id="{C186DFFD-E2B7-542F-6CF3-21EC008128FB}"/>
              </a:ext>
            </a:extLst>
          </p:cNvPr>
          <p:cNvPicPr>
            <a:picLocks noChangeAspect="1"/>
          </p:cNvPicPr>
          <p:nvPr/>
        </p:nvPicPr>
        <p:blipFill rotWithShape="1">
          <a:blip r:embed="rId10"/>
          <a:srcRect t="58254" r="57531" b="5976"/>
          <a:stretch/>
        </p:blipFill>
        <p:spPr>
          <a:xfrm>
            <a:off x="4778907" y="4637711"/>
            <a:ext cx="2032743" cy="386612"/>
          </a:xfrm>
          <a:prstGeom prst="rect">
            <a:avLst/>
          </a:prstGeom>
        </p:spPr>
      </p:pic>
      <p:sp>
        <p:nvSpPr>
          <p:cNvPr id="3" name="Marcador de número de diapositiva 2">
            <a:extLst>
              <a:ext uri="{FF2B5EF4-FFF2-40B4-BE49-F238E27FC236}">
                <a16:creationId xmlns:a16="http://schemas.microsoft.com/office/drawing/2014/main" id="{24771741-BC06-AA70-9307-62E76F1D94E9}"/>
              </a:ext>
            </a:extLst>
          </p:cNvPr>
          <p:cNvSpPr>
            <a:spLocks noGrp="1"/>
          </p:cNvSpPr>
          <p:nvPr>
            <p:ph type="sldNum" sz="quarter" idx="12"/>
          </p:nvPr>
        </p:nvSpPr>
        <p:spPr/>
        <p:txBody>
          <a:bodyPr/>
          <a:lstStyle/>
          <a:p>
            <a:r>
              <a:rPr lang="en-US" dirty="0"/>
              <a:t>9</a:t>
            </a:r>
          </a:p>
        </p:txBody>
      </p:sp>
    </p:spTree>
    <p:extLst>
      <p:ext uri="{BB962C8B-B14F-4D97-AF65-F5344CB8AC3E}">
        <p14:creationId xmlns:p14="http://schemas.microsoft.com/office/powerpoint/2010/main" val="73562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8689421" y="4728980"/>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3361297" y="191676"/>
            <a:ext cx="5469405" cy="870249"/>
          </a:xfrm>
        </p:spPr>
        <p:txBody>
          <a:bodyPr vert="horz" lIns="91440" tIns="45720" rIns="91440" bIns="45720" rtlCol="0" anchor="b">
            <a:normAutofit/>
          </a:bodyPr>
          <a:lstStyle/>
          <a:p>
            <a:pPr algn="ctr"/>
            <a:r>
              <a:rPr lang="en-US" sz="3600" b="1" dirty="0">
                <a:solidFill>
                  <a:schemeClr val="tx2"/>
                </a:solidFill>
              </a:rPr>
              <a:t>2.2 	Deep Learning</a:t>
            </a:r>
            <a:endParaRPr lang="en-US" sz="3600" b="1" kern="1200" dirty="0">
              <a:solidFill>
                <a:schemeClr val="tx2"/>
              </a:solidFill>
              <a:latin typeface="+mj-lt"/>
              <a:ea typeface="+mj-ea"/>
              <a:cs typeface="+mj-cs"/>
            </a:endParaRPr>
          </a:p>
        </p:txBody>
      </p:sp>
      <p:graphicFrame>
        <p:nvGraphicFramePr>
          <p:cNvPr id="2" name="Diagrama 1">
            <a:extLst>
              <a:ext uri="{FF2B5EF4-FFF2-40B4-BE49-F238E27FC236}">
                <a16:creationId xmlns:a16="http://schemas.microsoft.com/office/drawing/2014/main" id="{F9A29802-78DE-4E89-075B-57E6EB3FB741}"/>
              </a:ext>
            </a:extLst>
          </p:cNvPr>
          <p:cNvGraphicFramePr/>
          <p:nvPr/>
        </p:nvGraphicFramePr>
        <p:xfrm>
          <a:off x="5185589" y="3124570"/>
          <a:ext cx="1516021" cy="1212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A high Artificial Neural Network: modeling the brain's exposure to  psychedelics | by Furaha Damién | Becoming Human: Artificial Intelligence  Magazine">
            <a:extLst>
              <a:ext uri="{FF2B5EF4-FFF2-40B4-BE49-F238E27FC236}">
                <a16:creationId xmlns:a16="http://schemas.microsoft.com/office/drawing/2014/main" id="{020A1492-5D26-4B0C-F1C9-4373DBF339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8731" y="2333695"/>
            <a:ext cx="4607695" cy="276461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52866D6C-D9F8-897D-D185-0DB62ED4EABA}"/>
              </a:ext>
            </a:extLst>
          </p:cNvPr>
          <p:cNvPicPr>
            <a:picLocks noChangeAspect="1"/>
          </p:cNvPicPr>
          <p:nvPr/>
        </p:nvPicPr>
        <p:blipFill>
          <a:blip r:embed="rId9"/>
          <a:stretch>
            <a:fillRect/>
          </a:stretch>
        </p:blipFill>
        <p:spPr>
          <a:xfrm>
            <a:off x="9356643" y="3033900"/>
            <a:ext cx="2066925" cy="866775"/>
          </a:xfrm>
          <a:prstGeom prst="rect">
            <a:avLst/>
          </a:prstGeom>
        </p:spPr>
      </p:pic>
      <p:pic>
        <p:nvPicPr>
          <p:cNvPr id="7" name="Imagen 6">
            <a:extLst>
              <a:ext uri="{FF2B5EF4-FFF2-40B4-BE49-F238E27FC236}">
                <a16:creationId xmlns:a16="http://schemas.microsoft.com/office/drawing/2014/main" id="{34B4A294-1873-8456-9B27-8A4D6D873D0B}"/>
              </a:ext>
            </a:extLst>
          </p:cNvPr>
          <p:cNvPicPr>
            <a:picLocks noChangeAspect="1"/>
          </p:cNvPicPr>
          <p:nvPr/>
        </p:nvPicPr>
        <p:blipFill>
          <a:blip r:embed="rId10"/>
          <a:stretch>
            <a:fillRect/>
          </a:stretch>
        </p:blipFill>
        <p:spPr>
          <a:xfrm>
            <a:off x="9470857" y="3822775"/>
            <a:ext cx="1647825" cy="533400"/>
          </a:xfrm>
          <a:prstGeom prst="rect">
            <a:avLst/>
          </a:prstGeom>
        </p:spPr>
      </p:pic>
      <p:sp>
        <p:nvSpPr>
          <p:cNvPr id="9" name="CuadroTexto 8">
            <a:extLst>
              <a:ext uri="{FF2B5EF4-FFF2-40B4-BE49-F238E27FC236}">
                <a16:creationId xmlns:a16="http://schemas.microsoft.com/office/drawing/2014/main" id="{A7430059-0C92-0AF9-492B-FDE8E1AA8334}"/>
              </a:ext>
            </a:extLst>
          </p:cNvPr>
          <p:cNvSpPr txBox="1"/>
          <p:nvPr/>
        </p:nvSpPr>
        <p:spPr>
          <a:xfrm>
            <a:off x="5672582" y="2168606"/>
            <a:ext cx="6102034" cy="369332"/>
          </a:xfrm>
          <a:prstGeom prst="rect">
            <a:avLst/>
          </a:prstGeom>
          <a:noFill/>
        </p:spPr>
        <p:txBody>
          <a:bodyPr wrap="square">
            <a:spAutoFit/>
          </a:bodyPr>
          <a:lstStyle/>
          <a:p>
            <a:pPr algn="ctr"/>
            <a:r>
              <a:rPr lang="en-US" b="1" u="sng" dirty="0">
                <a:solidFill>
                  <a:schemeClr val="tx2"/>
                </a:solidFill>
              </a:rPr>
              <a:t>Training Procedure </a:t>
            </a:r>
            <a:endParaRPr lang="en-US" sz="1600" b="1" u="sng" dirty="0">
              <a:solidFill>
                <a:schemeClr val="tx2"/>
              </a:solidFill>
            </a:endParaRPr>
          </a:p>
        </p:txBody>
      </p:sp>
      <p:sp>
        <p:nvSpPr>
          <p:cNvPr id="13" name="CuadroTexto 12">
            <a:extLst>
              <a:ext uri="{FF2B5EF4-FFF2-40B4-BE49-F238E27FC236}">
                <a16:creationId xmlns:a16="http://schemas.microsoft.com/office/drawing/2014/main" id="{CCE91061-5385-79D2-E902-AFA47F95271F}"/>
              </a:ext>
            </a:extLst>
          </p:cNvPr>
          <p:cNvSpPr txBox="1"/>
          <p:nvPr/>
        </p:nvSpPr>
        <p:spPr>
          <a:xfrm>
            <a:off x="6537559" y="2726738"/>
            <a:ext cx="5403962" cy="2031325"/>
          </a:xfrm>
          <a:prstGeom prst="rect">
            <a:avLst/>
          </a:prstGeom>
          <a:noFill/>
        </p:spPr>
        <p:txBody>
          <a:bodyPr wrap="square">
            <a:spAutoFit/>
          </a:bodyPr>
          <a:lstStyle/>
          <a:p>
            <a:pPr marL="342900" indent="-342900">
              <a:buFont typeface="+mj-lt"/>
              <a:buAutoNum type="arabicPeriod"/>
            </a:pPr>
            <a:r>
              <a:rPr lang="es-ES" b="1" dirty="0" err="1"/>
              <a:t>Initialization</a:t>
            </a:r>
            <a:r>
              <a:rPr lang="es-ES" b="1" dirty="0"/>
              <a:t>: </a:t>
            </a:r>
            <a:r>
              <a:rPr lang="es-ES" dirty="0" err="1"/>
              <a:t>Randomly</a:t>
            </a:r>
            <a:r>
              <a:rPr lang="es-ES" dirty="0"/>
              <a:t> </a:t>
            </a:r>
            <a:r>
              <a:rPr lang="es-ES" dirty="0" err="1"/>
              <a:t>initialize</a:t>
            </a:r>
            <a:r>
              <a:rPr lang="es-ES" dirty="0"/>
              <a:t> </a:t>
            </a:r>
            <a:r>
              <a:rPr lang="es-ES" dirty="0" err="1"/>
              <a:t>the</a:t>
            </a:r>
            <a:r>
              <a:rPr lang="es-ES" dirty="0"/>
              <a:t> </a:t>
            </a:r>
            <a:r>
              <a:rPr lang="el-GR" dirty="0"/>
              <a:t>θ</a:t>
            </a:r>
            <a:r>
              <a:rPr lang="es-ES" dirty="0"/>
              <a:t>.</a:t>
            </a:r>
          </a:p>
          <a:p>
            <a:pPr marL="342900" indent="-342900">
              <a:buFont typeface="+mj-lt"/>
              <a:buAutoNum type="arabicPeriod"/>
            </a:pPr>
            <a:endParaRPr lang="es-ES" dirty="0"/>
          </a:p>
          <a:p>
            <a:pPr marL="342900" indent="-342900">
              <a:buFont typeface="+mj-lt"/>
              <a:buAutoNum type="arabicPeriod"/>
            </a:pPr>
            <a:r>
              <a:rPr lang="es-ES" b="1" dirty="0"/>
              <a:t>Forward </a:t>
            </a:r>
            <a:r>
              <a:rPr lang="es-ES" b="1" dirty="0" err="1"/>
              <a:t>Propagation</a:t>
            </a:r>
            <a:endParaRPr lang="es-ES" b="1" dirty="0"/>
          </a:p>
          <a:p>
            <a:pPr marL="342900" indent="-342900">
              <a:buFont typeface="+mj-lt"/>
              <a:buAutoNum type="arabicPeriod"/>
            </a:pPr>
            <a:endParaRPr lang="es-ES" dirty="0"/>
          </a:p>
          <a:p>
            <a:pPr marL="342900" indent="-342900">
              <a:buFont typeface="+mj-lt"/>
              <a:buAutoNum type="arabicPeriod"/>
            </a:pPr>
            <a:r>
              <a:rPr lang="es-ES" b="1" dirty="0" err="1"/>
              <a:t>Backward</a:t>
            </a:r>
            <a:r>
              <a:rPr lang="es-ES" b="1" dirty="0"/>
              <a:t> </a:t>
            </a:r>
            <a:r>
              <a:rPr lang="es-ES" b="1" dirty="0" err="1"/>
              <a:t>Propagation</a:t>
            </a:r>
            <a:endParaRPr lang="es-ES" b="1" dirty="0"/>
          </a:p>
          <a:p>
            <a:pPr marL="342900" indent="-342900">
              <a:buFont typeface="+mj-lt"/>
              <a:buAutoNum type="arabicPeriod"/>
            </a:pPr>
            <a:endParaRPr lang="es-ES" dirty="0"/>
          </a:p>
          <a:p>
            <a:pPr marL="342900" indent="-342900">
              <a:buFont typeface="+mj-lt"/>
              <a:buAutoNum type="arabicPeriod"/>
            </a:pPr>
            <a:r>
              <a:rPr lang="es-ES" b="1" dirty="0" err="1"/>
              <a:t>Repeat</a:t>
            </a:r>
            <a:r>
              <a:rPr lang="es-ES" b="1" dirty="0"/>
              <a:t> </a:t>
            </a:r>
            <a:r>
              <a:rPr lang="es-ES" b="1" dirty="0" err="1"/>
              <a:t>steps</a:t>
            </a:r>
            <a:r>
              <a:rPr lang="es-ES" b="1" dirty="0"/>
              <a:t> 2 and 3</a:t>
            </a:r>
          </a:p>
        </p:txBody>
      </p:sp>
      <p:pic>
        <p:nvPicPr>
          <p:cNvPr id="15" name="Imagen 14">
            <a:extLst>
              <a:ext uri="{FF2B5EF4-FFF2-40B4-BE49-F238E27FC236}">
                <a16:creationId xmlns:a16="http://schemas.microsoft.com/office/drawing/2014/main" id="{3D95FA5B-9B78-FAAE-E104-96EC9E262F82}"/>
              </a:ext>
            </a:extLst>
          </p:cNvPr>
          <p:cNvPicPr>
            <a:picLocks noChangeAspect="1"/>
          </p:cNvPicPr>
          <p:nvPr/>
        </p:nvPicPr>
        <p:blipFill>
          <a:blip r:embed="rId11"/>
          <a:stretch>
            <a:fillRect/>
          </a:stretch>
        </p:blipFill>
        <p:spPr>
          <a:xfrm>
            <a:off x="780614" y="2366713"/>
            <a:ext cx="666750" cy="161925"/>
          </a:xfrm>
          <a:prstGeom prst="rect">
            <a:avLst/>
          </a:prstGeom>
        </p:spPr>
      </p:pic>
      <p:pic>
        <p:nvPicPr>
          <p:cNvPr id="16" name="Imagen 15">
            <a:extLst>
              <a:ext uri="{FF2B5EF4-FFF2-40B4-BE49-F238E27FC236}">
                <a16:creationId xmlns:a16="http://schemas.microsoft.com/office/drawing/2014/main" id="{F7856FB9-FB5C-D0DA-48D1-E65C281542D2}"/>
              </a:ext>
            </a:extLst>
          </p:cNvPr>
          <p:cNvPicPr>
            <a:picLocks noChangeAspect="1"/>
          </p:cNvPicPr>
          <p:nvPr/>
        </p:nvPicPr>
        <p:blipFill>
          <a:blip r:embed="rId11"/>
          <a:stretch>
            <a:fillRect/>
          </a:stretch>
        </p:blipFill>
        <p:spPr>
          <a:xfrm>
            <a:off x="5276849" y="2376013"/>
            <a:ext cx="666750" cy="161925"/>
          </a:xfrm>
          <a:prstGeom prst="rect">
            <a:avLst/>
          </a:prstGeom>
        </p:spPr>
      </p:pic>
      <p:pic>
        <p:nvPicPr>
          <p:cNvPr id="17" name="Imagen 16">
            <a:extLst>
              <a:ext uri="{FF2B5EF4-FFF2-40B4-BE49-F238E27FC236}">
                <a16:creationId xmlns:a16="http://schemas.microsoft.com/office/drawing/2014/main" id="{738E3E42-806B-4BEE-9469-2DC9EB91F24E}"/>
              </a:ext>
            </a:extLst>
          </p:cNvPr>
          <p:cNvPicPr>
            <a:picLocks noChangeAspect="1"/>
          </p:cNvPicPr>
          <p:nvPr/>
        </p:nvPicPr>
        <p:blipFill>
          <a:blip r:embed="rId11"/>
          <a:stretch>
            <a:fillRect/>
          </a:stretch>
        </p:blipFill>
        <p:spPr>
          <a:xfrm>
            <a:off x="5185589" y="3554078"/>
            <a:ext cx="666750" cy="161925"/>
          </a:xfrm>
          <a:prstGeom prst="rect">
            <a:avLst/>
          </a:prstGeom>
        </p:spPr>
      </p:pic>
      <p:pic>
        <p:nvPicPr>
          <p:cNvPr id="18" name="Imagen 17">
            <a:extLst>
              <a:ext uri="{FF2B5EF4-FFF2-40B4-BE49-F238E27FC236}">
                <a16:creationId xmlns:a16="http://schemas.microsoft.com/office/drawing/2014/main" id="{CF1F75E6-769A-6BF6-71D9-2C89B37605CD}"/>
              </a:ext>
            </a:extLst>
          </p:cNvPr>
          <p:cNvPicPr>
            <a:picLocks noChangeAspect="1"/>
          </p:cNvPicPr>
          <p:nvPr/>
        </p:nvPicPr>
        <p:blipFill>
          <a:blip r:embed="rId11"/>
          <a:stretch>
            <a:fillRect/>
          </a:stretch>
        </p:blipFill>
        <p:spPr>
          <a:xfrm>
            <a:off x="998203" y="3885887"/>
            <a:ext cx="666750" cy="161925"/>
          </a:xfrm>
          <a:prstGeom prst="rect">
            <a:avLst/>
          </a:prstGeom>
        </p:spPr>
      </p:pic>
      <p:sp>
        <p:nvSpPr>
          <p:cNvPr id="3" name="Marcador de número de diapositiva 2">
            <a:extLst>
              <a:ext uri="{FF2B5EF4-FFF2-40B4-BE49-F238E27FC236}">
                <a16:creationId xmlns:a16="http://schemas.microsoft.com/office/drawing/2014/main" id="{8BFB3414-4EC8-35A9-96B9-8011E7C8281A}"/>
              </a:ext>
            </a:extLst>
          </p:cNvPr>
          <p:cNvSpPr>
            <a:spLocks noGrp="1"/>
          </p:cNvSpPr>
          <p:nvPr>
            <p:ph type="sldNum" sz="quarter" idx="12"/>
          </p:nvPr>
        </p:nvSpPr>
        <p:spPr/>
        <p:txBody>
          <a:bodyPr/>
          <a:lstStyle/>
          <a:p>
            <a:r>
              <a:rPr lang="en-US" dirty="0"/>
              <a:t>10</a:t>
            </a:r>
          </a:p>
        </p:txBody>
      </p:sp>
    </p:spTree>
    <p:extLst>
      <p:ext uri="{BB962C8B-B14F-4D97-AF65-F5344CB8AC3E}">
        <p14:creationId xmlns:p14="http://schemas.microsoft.com/office/powerpoint/2010/main" val="1168664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8689421" y="4728980"/>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2215129" y="408918"/>
            <a:ext cx="7113316" cy="682451"/>
          </a:xfrm>
        </p:spPr>
        <p:txBody>
          <a:bodyPr vert="horz" lIns="91440" tIns="45720" rIns="91440" bIns="45720" rtlCol="0" anchor="b">
            <a:normAutofit/>
          </a:bodyPr>
          <a:lstStyle/>
          <a:p>
            <a:pPr algn="ctr"/>
            <a:r>
              <a:rPr lang="en-US" sz="3600" b="1" dirty="0">
                <a:solidFill>
                  <a:schemeClr val="tx2"/>
                </a:solidFill>
              </a:rPr>
              <a:t>2.3 	Deep Reinforcement Learning</a:t>
            </a:r>
            <a:endParaRPr lang="en-US" sz="3600" b="1" kern="1200" dirty="0">
              <a:solidFill>
                <a:schemeClr val="tx2"/>
              </a:solidFill>
              <a:latin typeface="+mj-lt"/>
              <a:ea typeface="+mj-ea"/>
              <a:cs typeface="+mj-cs"/>
            </a:endParaRPr>
          </a:p>
        </p:txBody>
      </p:sp>
      <p:pic>
        <p:nvPicPr>
          <p:cNvPr id="3074" name="Picture 2" descr="A high Artificial Neural Network: modeling the brain's exposure to  psychedelics | by Furaha Damién | Becoming Human: Artificial Intelligence  Magazine">
            <a:extLst>
              <a:ext uri="{FF2B5EF4-FFF2-40B4-BE49-F238E27FC236}">
                <a16:creationId xmlns:a16="http://schemas.microsoft.com/office/drawing/2014/main" id="{020A1492-5D26-4B0C-F1C9-4373DBF33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950" y="3670749"/>
            <a:ext cx="3976420" cy="2385852"/>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a:extLst>
              <a:ext uri="{FF2B5EF4-FFF2-40B4-BE49-F238E27FC236}">
                <a16:creationId xmlns:a16="http://schemas.microsoft.com/office/drawing/2014/main" id="{3D95FA5B-9B78-FAAE-E104-96EC9E262F82}"/>
              </a:ext>
            </a:extLst>
          </p:cNvPr>
          <p:cNvPicPr>
            <a:picLocks noChangeAspect="1"/>
          </p:cNvPicPr>
          <p:nvPr/>
        </p:nvPicPr>
        <p:blipFill>
          <a:blip r:embed="rId5"/>
          <a:stretch>
            <a:fillRect/>
          </a:stretch>
        </p:blipFill>
        <p:spPr>
          <a:xfrm>
            <a:off x="780614" y="2366713"/>
            <a:ext cx="666750" cy="161925"/>
          </a:xfrm>
          <a:prstGeom prst="rect">
            <a:avLst/>
          </a:prstGeom>
        </p:spPr>
      </p:pic>
      <p:pic>
        <p:nvPicPr>
          <p:cNvPr id="17" name="Imagen 16">
            <a:extLst>
              <a:ext uri="{FF2B5EF4-FFF2-40B4-BE49-F238E27FC236}">
                <a16:creationId xmlns:a16="http://schemas.microsoft.com/office/drawing/2014/main" id="{738E3E42-806B-4BEE-9469-2DC9EB91F24E}"/>
              </a:ext>
            </a:extLst>
          </p:cNvPr>
          <p:cNvPicPr>
            <a:picLocks noChangeAspect="1"/>
          </p:cNvPicPr>
          <p:nvPr/>
        </p:nvPicPr>
        <p:blipFill>
          <a:blip r:embed="rId5"/>
          <a:stretch>
            <a:fillRect/>
          </a:stretch>
        </p:blipFill>
        <p:spPr>
          <a:xfrm>
            <a:off x="3782302" y="2777981"/>
            <a:ext cx="666750" cy="161925"/>
          </a:xfrm>
          <a:prstGeom prst="rect">
            <a:avLst/>
          </a:prstGeom>
        </p:spPr>
      </p:pic>
      <p:pic>
        <p:nvPicPr>
          <p:cNvPr id="18" name="Imagen 17">
            <a:extLst>
              <a:ext uri="{FF2B5EF4-FFF2-40B4-BE49-F238E27FC236}">
                <a16:creationId xmlns:a16="http://schemas.microsoft.com/office/drawing/2014/main" id="{CF1F75E6-769A-6BF6-71D9-2C89B37605CD}"/>
              </a:ext>
            </a:extLst>
          </p:cNvPr>
          <p:cNvPicPr>
            <a:picLocks noChangeAspect="1"/>
          </p:cNvPicPr>
          <p:nvPr/>
        </p:nvPicPr>
        <p:blipFill>
          <a:blip r:embed="rId5"/>
          <a:stretch>
            <a:fillRect/>
          </a:stretch>
        </p:blipFill>
        <p:spPr>
          <a:xfrm>
            <a:off x="998203" y="3885887"/>
            <a:ext cx="666750" cy="161925"/>
          </a:xfrm>
          <a:prstGeom prst="rect">
            <a:avLst/>
          </a:prstGeom>
        </p:spPr>
      </p:pic>
      <p:pic>
        <p:nvPicPr>
          <p:cNvPr id="8" name="Imagen 7">
            <a:extLst>
              <a:ext uri="{FF2B5EF4-FFF2-40B4-BE49-F238E27FC236}">
                <a16:creationId xmlns:a16="http://schemas.microsoft.com/office/drawing/2014/main" id="{A21A3D58-B6DE-9A35-0772-B489969EAD2B}"/>
              </a:ext>
            </a:extLst>
          </p:cNvPr>
          <p:cNvPicPr>
            <a:picLocks noChangeAspect="1"/>
          </p:cNvPicPr>
          <p:nvPr/>
        </p:nvPicPr>
        <p:blipFill>
          <a:blip r:embed="rId6"/>
          <a:stretch>
            <a:fillRect/>
          </a:stretch>
        </p:blipFill>
        <p:spPr>
          <a:xfrm>
            <a:off x="1763142" y="2004364"/>
            <a:ext cx="2739232" cy="1048548"/>
          </a:xfrm>
          <a:prstGeom prst="rect">
            <a:avLst/>
          </a:prstGeom>
        </p:spPr>
      </p:pic>
      <p:pic>
        <p:nvPicPr>
          <p:cNvPr id="11" name="Imagen 10">
            <a:extLst>
              <a:ext uri="{FF2B5EF4-FFF2-40B4-BE49-F238E27FC236}">
                <a16:creationId xmlns:a16="http://schemas.microsoft.com/office/drawing/2014/main" id="{0DE0AC93-9F3C-F1CE-E898-152E48A370DB}"/>
              </a:ext>
            </a:extLst>
          </p:cNvPr>
          <p:cNvPicPr>
            <a:picLocks noChangeAspect="1"/>
          </p:cNvPicPr>
          <p:nvPr/>
        </p:nvPicPr>
        <p:blipFill>
          <a:blip r:embed="rId5"/>
          <a:stretch>
            <a:fillRect/>
          </a:stretch>
        </p:blipFill>
        <p:spPr>
          <a:xfrm>
            <a:off x="6342214" y="3538066"/>
            <a:ext cx="666750" cy="161925"/>
          </a:xfrm>
          <a:prstGeom prst="rect">
            <a:avLst/>
          </a:prstGeom>
        </p:spPr>
      </p:pic>
      <p:pic>
        <p:nvPicPr>
          <p:cNvPr id="21" name="Imagen 20">
            <a:extLst>
              <a:ext uri="{FF2B5EF4-FFF2-40B4-BE49-F238E27FC236}">
                <a16:creationId xmlns:a16="http://schemas.microsoft.com/office/drawing/2014/main" id="{8BFB31A9-D6E1-73CD-7E98-E93403FF7EA4}"/>
              </a:ext>
            </a:extLst>
          </p:cNvPr>
          <p:cNvPicPr>
            <a:picLocks noChangeAspect="1"/>
          </p:cNvPicPr>
          <p:nvPr/>
        </p:nvPicPr>
        <p:blipFill>
          <a:blip r:embed="rId7"/>
          <a:stretch>
            <a:fillRect/>
          </a:stretch>
        </p:blipFill>
        <p:spPr>
          <a:xfrm>
            <a:off x="6564178" y="2304342"/>
            <a:ext cx="4182014" cy="2554116"/>
          </a:xfrm>
          <a:prstGeom prst="rect">
            <a:avLst/>
          </a:prstGeom>
        </p:spPr>
      </p:pic>
      <p:sp>
        <p:nvSpPr>
          <p:cNvPr id="22" name="Flecha: a la derecha 21">
            <a:extLst>
              <a:ext uri="{FF2B5EF4-FFF2-40B4-BE49-F238E27FC236}">
                <a16:creationId xmlns:a16="http://schemas.microsoft.com/office/drawing/2014/main" id="{63037D94-2936-4A59-012A-485E3DF1C1EA}"/>
              </a:ext>
            </a:extLst>
          </p:cNvPr>
          <p:cNvSpPr/>
          <p:nvPr/>
        </p:nvSpPr>
        <p:spPr>
          <a:xfrm>
            <a:off x="5329845" y="3319934"/>
            <a:ext cx="613755" cy="26146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número de diapositiva 1">
            <a:extLst>
              <a:ext uri="{FF2B5EF4-FFF2-40B4-BE49-F238E27FC236}">
                <a16:creationId xmlns:a16="http://schemas.microsoft.com/office/drawing/2014/main" id="{6D2F655A-9F37-2E56-20AF-D8CB15E4E85E}"/>
              </a:ext>
            </a:extLst>
          </p:cNvPr>
          <p:cNvSpPr>
            <a:spLocks noGrp="1"/>
          </p:cNvSpPr>
          <p:nvPr>
            <p:ph type="sldNum" sz="quarter" idx="12"/>
          </p:nvPr>
        </p:nvSpPr>
        <p:spPr/>
        <p:txBody>
          <a:bodyPr/>
          <a:lstStyle/>
          <a:p>
            <a:r>
              <a:rPr lang="en-US" dirty="0"/>
              <a:t>11</a:t>
            </a:r>
          </a:p>
        </p:txBody>
      </p:sp>
    </p:spTree>
    <p:extLst>
      <p:ext uri="{BB962C8B-B14F-4D97-AF65-F5344CB8AC3E}">
        <p14:creationId xmlns:p14="http://schemas.microsoft.com/office/powerpoint/2010/main" val="3402860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8689421" y="4728980"/>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2215129" y="408918"/>
            <a:ext cx="7113316" cy="682451"/>
          </a:xfrm>
        </p:spPr>
        <p:txBody>
          <a:bodyPr vert="horz" lIns="91440" tIns="45720" rIns="91440" bIns="45720" rtlCol="0" anchor="b">
            <a:normAutofit/>
          </a:bodyPr>
          <a:lstStyle/>
          <a:p>
            <a:pPr algn="ctr"/>
            <a:r>
              <a:rPr lang="en-US" sz="3600" b="1" dirty="0">
                <a:solidFill>
                  <a:schemeClr val="tx2"/>
                </a:solidFill>
              </a:rPr>
              <a:t>2.3 	Deep Reinforcement Learning</a:t>
            </a:r>
            <a:endParaRPr lang="en-US" sz="3600" b="1" kern="1200" dirty="0">
              <a:solidFill>
                <a:schemeClr val="tx2"/>
              </a:solidFill>
              <a:latin typeface="+mj-lt"/>
              <a:ea typeface="+mj-ea"/>
              <a:cs typeface="+mj-cs"/>
            </a:endParaRPr>
          </a:p>
        </p:txBody>
      </p:sp>
      <p:graphicFrame>
        <p:nvGraphicFramePr>
          <p:cNvPr id="2" name="Diagrama 1">
            <a:extLst>
              <a:ext uri="{FF2B5EF4-FFF2-40B4-BE49-F238E27FC236}">
                <a16:creationId xmlns:a16="http://schemas.microsoft.com/office/drawing/2014/main" id="{F9A29802-78DE-4E89-075B-57E6EB3FB741}"/>
              </a:ext>
            </a:extLst>
          </p:cNvPr>
          <p:cNvGraphicFramePr/>
          <p:nvPr/>
        </p:nvGraphicFramePr>
        <p:xfrm>
          <a:off x="5185589" y="3124570"/>
          <a:ext cx="1516021" cy="12121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Imagen 14">
            <a:extLst>
              <a:ext uri="{FF2B5EF4-FFF2-40B4-BE49-F238E27FC236}">
                <a16:creationId xmlns:a16="http://schemas.microsoft.com/office/drawing/2014/main" id="{3D95FA5B-9B78-FAAE-E104-96EC9E262F82}"/>
              </a:ext>
            </a:extLst>
          </p:cNvPr>
          <p:cNvPicPr>
            <a:picLocks noChangeAspect="1"/>
          </p:cNvPicPr>
          <p:nvPr/>
        </p:nvPicPr>
        <p:blipFill>
          <a:blip r:embed="rId9"/>
          <a:stretch>
            <a:fillRect/>
          </a:stretch>
        </p:blipFill>
        <p:spPr>
          <a:xfrm>
            <a:off x="780614" y="2366713"/>
            <a:ext cx="666750" cy="161925"/>
          </a:xfrm>
          <a:prstGeom prst="rect">
            <a:avLst/>
          </a:prstGeom>
        </p:spPr>
      </p:pic>
      <p:pic>
        <p:nvPicPr>
          <p:cNvPr id="16" name="Imagen 15">
            <a:extLst>
              <a:ext uri="{FF2B5EF4-FFF2-40B4-BE49-F238E27FC236}">
                <a16:creationId xmlns:a16="http://schemas.microsoft.com/office/drawing/2014/main" id="{F7856FB9-FB5C-D0DA-48D1-E65C281542D2}"/>
              </a:ext>
            </a:extLst>
          </p:cNvPr>
          <p:cNvPicPr>
            <a:picLocks noChangeAspect="1"/>
          </p:cNvPicPr>
          <p:nvPr/>
        </p:nvPicPr>
        <p:blipFill>
          <a:blip r:embed="rId9"/>
          <a:stretch>
            <a:fillRect/>
          </a:stretch>
        </p:blipFill>
        <p:spPr>
          <a:xfrm>
            <a:off x="5276849" y="2376013"/>
            <a:ext cx="666750" cy="161925"/>
          </a:xfrm>
          <a:prstGeom prst="rect">
            <a:avLst/>
          </a:prstGeom>
        </p:spPr>
      </p:pic>
      <p:pic>
        <p:nvPicPr>
          <p:cNvPr id="17" name="Imagen 16">
            <a:extLst>
              <a:ext uri="{FF2B5EF4-FFF2-40B4-BE49-F238E27FC236}">
                <a16:creationId xmlns:a16="http://schemas.microsoft.com/office/drawing/2014/main" id="{738E3E42-806B-4BEE-9469-2DC9EB91F24E}"/>
              </a:ext>
            </a:extLst>
          </p:cNvPr>
          <p:cNvPicPr>
            <a:picLocks noChangeAspect="1"/>
          </p:cNvPicPr>
          <p:nvPr/>
        </p:nvPicPr>
        <p:blipFill>
          <a:blip r:embed="rId9"/>
          <a:stretch>
            <a:fillRect/>
          </a:stretch>
        </p:blipFill>
        <p:spPr>
          <a:xfrm>
            <a:off x="5185589" y="3554078"/>
            <a:ext cx="666750" cy="161925"/>
          </a:xfrm>
          <a:prstGeom prst="rect">
            <a:avLst/>
          </a:prstGeom>
        </p:spPr>
      </p:pic>
      <p:pic>
        <p:nvPicPr>
          <p:cNvPr id="18" name="Imagen 17">
            <a:extLst>
              <a:ext uri="{FF2B5EF4-FFF2-40B4-BE49-F238E27FC236}">
                <a16:creationId xmlns:a16="http://schemas.microsoft.com/office/drawing/2014/main" id="{CF1F75E6-769A-6BF6-71D9-2C89B37605CD}"/>
              </a:ext>
            </a:extLst>
          </p:cNvPr>
          <p:cNvPicPr>
            <a:picLocks noChangeAspect="1"/>
          </p:cNvPicPr>
          <p:nvPr/>
        </p:nvPicPr>
        <p:blipFill>
          <a:blip r:embed="rId9"/>
          <a:stretch>
            <a:fillRect/>
          </a:stretch>
        </p:blipFill>
        <p:spPr>
          <a:xfrm>
            <a:off x="998203" y="3885887"/>
            <a:ext cx="666750" cy="161925"/>
          </a:xfrm>
          <a:prstGeom prst="rect">
            <a:avLst/>
          </a:prstGeom>
        </p:spPr>
      </p:pic>
      <p:sp>
        <p:nvSpPr>
          <p:cNvPr id="6" name="CuadroTexto 5">
            <a:extLst>
              <a:ext uri="{FF2B5EF4-FFF2-40B4-BE49-F238E27FC236}">
                <a16:creationId xmlns:a16="http://schemas.microsoft.com/office/drawing/2014/main" id="{106890FD-E1BB-AAA7-20E5-601A687EF86B}"/>
              </a:ext>
            </a:extLst>
          </p:cNvPr>
          <p:cNvSpPr txBox="1"/>
          <p:nvPr/>
        </p:nvSpPr>
        <p:spPr>
          <a:xfrm>
            <a:off x="1113989" y="1791646"/>
            <a:ext cx="5419659" cy="1384995"/>
          </a:xfrm>
          <a:prstGeom prst="rect">
            <a:avLst/>
          </a:prstGeom>
          <a:noFill/>
        </p:spPr>
        <p:txBody>
          <a:bodyPr wrap="square">
            <a:spAutoFit/>
          </a:bodyPr>
          <a:lstStyle/>
          <a:p>
            <a:r>
              <a:rPr lang="en-US" b="1" u="sng" dirty="0">
                <a:solidFill>
                  <a:schemeClr val="tx2"/>
                </a:solidFill>
              </a:rPr>
              <a:t>Q-Learning</a:t>
            </a:r>
          </a:p>
          <a:p>
            <a:endParaRPr lang="en-US" sz="1600" dirty="0"/>
          </a:p>
          <a:p>
            <a:r>
              <a:rPr lang="en-US" sz="1600" b="1" dirty="0"/>
              <a:t>Goal</a:t>
            </a:r>
            <a:r>
              <a:rPr lang="en-US" sz="1600" dirty="0"/>
              <a:t>: Learn a policy that maximizes long-term accumulated rewards by estimating Q-values.</a:t>
            </a:r>
          </a:p>
          <a:p>
            <a:endParaRPr lang="en-US" b="1" u="sng" dirty="0">
              <a:solidFill>
                <a:schemeClr val="tx2"/>
              </a:solidFill>
            </a:endParaRPr>
          </a:p>
        </p:txBody>
      </p:sp>
      <p:pic>
        <p:nvPicPr>
          <p:cNvPr id="8" name="Imagen 7">
            <a:extLst>
              <a:ext uri="{FF2B5EF4-FFF2-40B4-BE49-F238E27FC236}">
                <a16:creationId xmlns:a16="http://schemas.microsoft.com/office/drawing/2014/main" id="{49796F1F-7D85-9747-52E1-B214C2D3C84E}"/>
              </a:ext>
            </a:extLst>
          </p:cNvPr>
          <p:cNvPicPr>
            <a:picLocks noChangeAspect="1"/>
          </p:cNvPicPr>
          <p:nvPr/>
        </p:nvPicPr>
        <p:blipFill rotWithShape="1">
          <a:blip r:embed="rId10"/>
          <a:srcRect b="50821"/>
          <a:stretch/>
        </p:blipFill>
        <p:spPr>
          <a:xfrm>
            <a:off x="6819789" y="1918349"/>
            <a:ext cx="4313262" cy="1635730"/>
          </a:xfrm>
          <a:prstGeom prst="rect">
            <a:avLst/>
          </a:prstGeom>
        </p:spPr>
      </p:pic>
      <p:sp>
        <p:nvSpPr>
          <p:cNvPr id="3" name="Marcador de número de diapositiva 2">
            <a:extLst>
              <a:ext uri="{FF2B5EF4-FFF2-40B4-BE49-F238E27FC236}">
                <a16:creationId xmlns:a16="http://schemas.microsoft.com/office/drawing/2014/main" id="{A3E1EC6C-491C-82FE-0570-42A7C0EFE57F}"/>
              </a:ext>
            </a:extLst>
          </p:cNvPr>
          <p:cNvSpPr>
            <a:spLocks noGrp="1"/>
          </p:cNvSpPr>
          <p:nvPr>
            <p:ph type="sldNum" sz="quarter" idx="12"/>
          </p:nvPr>
        </p:nvSpPr>
        <p:spPr/>
        <p:txBody>
          <a:bodyPr/>
          <a:lstStyle/>
          <a:p>
            <a:r>
              <a:rPr lang="en-US" dirty="0"/>
              <a:t>12</a:t>
            </a:r>
          </a:p>
        </p:txBody>
      </p:sp>
    </p:spTree>
    <p:extLst>
      <p:ext uri="{BB962C8B-B14F-4D97-AF65-F5344CB8AC3E}">
        <p14:creationId xmlns:p14="http://schemas.microsoft.com/office/powerpoint/2010/main" val="126891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2ECD85-FD91-DAD3-2711-70E08D613A29}"/>
              </a:ext>
            </a:extLst>
          </p:cNvPr>
          <p:cNvSpPr>
            <a:spLocks noGrp="1"/>
          </p:cNvSpPr>
          <p:nvPr>
            <p:ph type="title"/>
          </p:nvPr>
        </p:nvSpPr>
        <p:spPr>
          <a:xfrm>
            <a:off x="3502426" y="742383"/>
            <a:ext cx="5186842" cy="870249"/>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OVERVIEW</a:t>
            </a:r>
          </a:p>
        </p:txBody>
      </p:sp>
      <p:graphicFrame>
        <p:nvGraphicFramePr>
          <p:cNvPr id="4" name="Marcador de contenido 2">
            <a:extLst>
              <a:ext uri="{FF2B5EF4-FFF2-40B4-BE49-F238E27FC236}">
                <a16:creationId xmlns:a16="http://schemas.microsoft.com/office/drawing/2014/main" id="{938EA1C3-B5C7-34ED-0A20-26585BD76635}"/>
              </a:ext>
            </a:extLst>
          </p:cNvPr>
          <p:cNvGraphicFramePr>
            <a:graphicFrameLocks noGrp="1"/>
          </p:cNvGraphicFramePr>
          <p:nvPr>
            <p:ph idx="1"/>
            <p:extLst>
              <p:ext uri="{D42A27DB-BD31-4B8C-83A1-F6EECF244321}">
                <p14:modId xmlns:p14="http://schemas.microsoft.com/office/powerpoint/2010/main" val="2826679655"/>
              </p:ext>
            </p:extLst>
          </p:nvPr>
        </p:nvGraphicFramePr>
        <p:xfrm>
          <a:off x="963831" y="2350919"/>
          <a:ext cx="10506456" cy="2670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Marca UPF - Manual d'Identitat Visual de la Universitat Pompeu Fabra (UPF)">
            <a:extLst>
              <a:ext uri="{FF2B5EF4-FFF2-40B4-BE49-F238E27FC236}">
                <a16:creationId xmlns:a16="http://schemas.microsoft.com/office/drawing/2014/main" id="{2345B75E-889E-F90D-F5EE-F76E211DA7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B1D1CAD5-9FA4-4FBF-4081-542C8C87F891}"/>
              </a:ext>
            </a:extLst>
          </p:cNvPr>
          <p:cNvSpPr>
            <a:spLocks noGrp="1"/>
          </p:cNvSpPr>
          <p:nvPr>
            <p:ph type="sldNum" sz="quarter" idx="12"/>
          </p:nvPr>
        </p:nvSpPr>
        <p:spPr/>
        <p:txBody>
          <a:bodyPr/>
          <a:lstStyle/>
          <a:p>
            <a:fld id="{861ABE6E-21E4-4928-BA98-C2BF78F54A06}" type="slidenum">
              <a:rPr lang="en-US" smtClean="0"/>
              <a:t>2</a:t>
            </a:fld>
            <a:endParaRPr lang="en-US"/>
          </a:p>
        </p:txBody>
      </p:sp>
    </p:spTree>
    <p:extLst>
      <p:ext uri="{BB962C8B-B14F-4D97-AF65-F5344CB8AC3E}">
        <p14:creationId xmlns:p14="http://schemas.microsoft.com/office/powerpoint/2010/main" val="3712207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8689421" y="4728980"/>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2215129" y="408918"/>
            <a:ext cx="7113316" cy="682451"/>
          </a:xfrm>
        </p:spPr>
        <p:txBody>
          <a:bodyPr vert="horz" lIns="91440" tIns="45720" rIns="91440" bIns="45720" rtlCol="0" anchor="b">
            <a:normAutofit/>
          </a:bodyPr>
          <a:lstStyle/>
          <a:p>
            <a:pPr algn="ctr"/>
            <a:r>
              <a:rPr lang="en-US" sz="3600" b="1" dirty="0">
                <a:solidFill>
                  <a:schemeClr val="tx2"/>
                </a:solidFill>
              </a:rPr>
              <a:t>2.3 	Deep Reinforcement Learning</a:t>
            </a:r>
            <a:endParaRPr lang="en-US" sz="3600" b="1" kern="1200" dirty="0">
              <a:solidFill>
                <a:schemeClr val="tx2"/>
              </a:solidFill>
              <a:latin typeface="+mj-lt"/>
              <a:ea typeface="+mj-ea"/>
              <a:cs typeface="+mj-cs"/>
            </a:endParaRPr>
          </a:p>
        </p:txBody>
      </p:sp>
      <p:graphicFrame>
        <p:nvGraphicFramePr>
          <p:cNvPr id="2" name="Diagrama 1">
            <a:extLst>
              <a:ext uri="{FF2B5EF4-FFF2-40B4-BE49-F238E27FC236}">
                <a16:creationId xmlns:a16="http://schemas.microsoft.com/office/drawing/2014/main" id="{F9A29802-78DE-4E89-075B-57E6EB3FB741}"/>
              </a:ext>
            </a:extLst>
          </p:cNvPr>
          <p:cNvGraphicFramePr/>
          <p:nvPr/>
        </p:nvGraphicFramePr>
        <p:xfrm>
          <a:off x="5185589" y="3124570"/>
          <a:ext cx="1516021" cy="12121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Imagen 14">
            <a:extLst>
              <a:ext uri="{FF2B5EF4-FFF2-40B4-BE49-F238E27FC236}">
                <a16:creationId xmlns:a16="http://schemas.microsoft.com/office/drawing/2014/main" id="{3D95FA5B-9B78-FAAE-E104-96EC9E262F82}"/>
              </a:ext>
            </a:extLst>
          </p:cNvPr>
          <p:cNvPicPr>
            <a:picLocks noChangeAspect="1"/>
          </p:cNvPicPr>
          <p:nvPr/>
        </p:nvPicPr>
        <p:blipFill>
          <a:blip r:embed="rId9"/>
          <a:stretch>
            <a:fillRect/>
          </a:stretch>
        </p:blipFill>
        <p:spPr>
          <a:xfrm>
            <a:off x="780614" y="2366713"/>
            <a:ext cx="666750" cy="161925"/>
          </a:xfrm>
          <a:prstGeom prst="rect">
            <a:avLst/>
          </a:prstGeom>
        </p:spPr>
      </p:pic>
      <p:pic>
        <p:nvPicPr>
          <p:cNvPr id="16" name="Imagen 15">
            <a:extLst>
              <a:ext uri="{FF2B5EF4-FFF2-40B4-BE49-F238E27FC236}">
                <a16:creationId xmlns:a16="http://schemas.microsoft.com/office/drawing/2014/main" id="{F7856FB9-FB5C-D0DA-48D1-E65C281542D2}"/>
              </a:ext>
            </a:extLst>
          </p:cNvPr>
          <p:cNvPicPr>
            <a:picLocks noChangeAspect="1"/>
          </p:cNvPicPr>
          <p:nvPr/>
        </p:nvPicPr>
        <p:blipFill>
          <a:blip r:embed="rId9"/>
          <a:stretch>
            <a:fillRect/>
          </a:stretch>
        </p:blipFill>
        <p:spPr>
          <a:xfrm>
            <a:off x="5276849" y="2376013"/>
            <a:ext cx="666750" cy="161925"/>
          </a:xfrm>
          <a:prstGeom prst="rect">
            <a:avLst/>
          </a:prstGeom>
        </p:spPr>
      </p:pic>
      <p:pic>
        <p:nvPicPr>
          <p:cNvPr id="17" name="Imagen 16">
            <a:extLst>
              <a:ext uri="{FF2B5EF4-FFF2-40B4-BE49-F238E27FC236}">
                <a16:creationId xmlns:a16="http://schemas.microsoft.com/office/drawing/2014/main" id="{738E3E42-806B-4BEE-9469-2DC9EB91F24E}"/>
              </a:ext>
            </a:extLst>
          </p:cNvPr>
          <p:cNvPicPr>
            <a:picLocks noChangeAspect="1"/>
          </p:cNvPicPr>
          <p:nvPr/>
        </p:nvPicPr>
        <p:blipFill>
          <a:blip r:embed="rId9"/>
          <a:stretch>
            <a:fillRect/>
          </a:stretch>
        </p:blipFill>
        <p:spPr>
          <a:xfrm>
            <a:off x="5185589" y="3554078"/>
            <a:ext cx="666750" cy="161925"/>
          </a:xfrm>
          <a:prstGeom prst="rect">
            <a:avLst/>
          </a:prstGeom>
        </p:spPr>
      </p:pic>
      <p:pic>
        <p:nvPicPr>
          <p:cNvPr id="18" name="Imagen 17">
            <a:extLst>
              <a:ext uri="{FF2B5EF4-FFF2-40B4-BE49-F238E27FC236}">
                <a16:creationId xmlns:a16="http://schemas.microsoft.com/office/drawing/2014/main" id="{CF1F75E6-769A-6BF6-71D9-2C89B37605CD}"/>
              </a:ext>
            </a:extLst>
          </p:cNvPr>
          <p:cNvPicPr>
            <a:picLocks noChangeAspect="1"/>
          </p:cNvPicPr>
          <p:nvPr/>
        </p:nvPicPr>
        <p:blipFill>
          <a:blip r:embed="rId9"/>
          <a:stretch>
            <a:fillRect/>
          </a:stretch>
        </p:blipFill>
        <p:spPr>
          <a:xfrm>
            <a:off x="998203" y="3885887"/>
            <a:ext cx="666750" cy="161925"/>
          </a:xfrm>
          <a:prstGeom prst="rect">
            <a:avLst/>
          </a:prstGeom>
        </p:spPr>
      </p:pic>
      <p:sp>
        <p:nvSpPr>
          <p:cNvPr id="6" name="CuadroTexto 5">
            <a:extLst>
              <a:ext uri="{FF2B5EF4-FFF2-40B4-BE49-F238E27FC236}">
                <a16:creationId xmlns:a16="http://schemas.microsoft.com/office/drawing/2014/main" id="{106890FD-E1BB-AAA7-20E5-601A687EF86B}"/>
              </a:ext>
            </a:extLst>
          </p:cNvPr>
          <p:cNvSpPr txBox="1"/>
          <p:nvPr/>
        </p:nvSpPr>
        <p:spPr>
          <a:xfrm>
            <a:off x="1113989" y="1791646"/>
            <a:ext cx="5419659" cy="4124206"/>
          </a:xfrm>
          <a:prstGeom prst="rect">
            <a:avLst/>
          </a:prstGeom>
          <a:noFill/>
        </p:spPr>
        <p:txBody>
          <a:bodyPr wrap="square">
            <a:spAutoFit/>
          </a:bodyPr>
          <a:lstStyle/>
          <a:p>
            <a:r>
              <a:rPr lang="en-US" b="1" u="sng" dirty="0">
                <a:solidFill>
                  <a:schemeClr val="tx2"/>
                </a:solidFill>
              </a:rPr>
              <a:t>Q-Learning</a:t>
            </a:r>
          </a:p>
          <a:p>
            <a:endParaRPr lang="en-US" sz="1600" dirty="0"/>
          </a:p>
          <a:p>
            <a:r>
              <a:rPr lang="en-US" sz="1600" b="1" dirty="0"/>
              <a:t>Goal</a:t>
            </a:r>
            <a:r>
              <a:rPr lang="en-US" sz="1600" dirty="0"/>
              <a:t>: Learn a policy that maximizes long-term accumulated rewards by estimating Q-values.</a:t>
            </a:r>
          </a:p>
          <a:p>
            <a:endParaRPr lang="en-US" b="1" u="sng" dirty="0">
              <a:solidFill>
                <a:schemeClr val="tx2"/>
              </a:solidFill>
            </a:endParaRPr>
          </a:p>
          <a:p>
            <a:r>
              <a:rPr lang="en-US" b="1" u="sng" dirty="0">
                <a:solidFill>
                  <a:schemeClr val="tx2"/>
                </a:solidFill>
              </a:rPr>
              <a:t>DQN</a:t>
            </a:r>
          </a:p>
          <a:p>
            <a:endParaRPr lang="en-US" sz="1600" dirty="0"/>
          </a:p>
          <a:p>
            <a:pPr algn="just"/>
            <a:r>
              <a:rPr lang="en-US" sz="1600" dirty="0"/>
              <a:t>The DQN algorithm employs two multilayer perceptron ANN:</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Eval-net: </a:t>
            </a:r>
            <a:r>
              <a:rPr lang="en-US" sz="1600" dirty="0"/>
              <a:t>ANN responsible for calculating the actual Q-Value based on the current state-action pairs.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Target-net: </a:t>
            </a:r>
            <a:r>
              <a:rPr lang="en-US" sz="1600" dirty="0"/>
              <a:t>A replica of the Eval-net, updated at regular intervals to maintain stability during training by providing consistent Q-value targets</a:t>
            </a:r>
          </a:p>
        </p:txBody>
      </p:sp>
      <p:pic>
        <p:nvPicPr>
          <p:cNvPr id="8" name="Imagen 7">
            <a:extLst>
              <a:ext uri="{FF2B5EF4-FFF2-40B4-BE49-F238E27FC236}">
                <a16:creationId xmlns:a16="http://schemas.microsoft.com/office/drawing/2014/main" id="{49796F1F-7D85-9747-52E1-B214C2D3C84E}"/>
              </a:ext>
            </a:extLst>
          </p:cNvPr>
          <p:cNvPicPr>
            <a:picLocks noChangeAspect="1"/>
          </p:cNvPicPr>
          <p:nvPr/>
        </p:nvPicPr>
        <p:blipFill>
          <a:blip r:embed="rId10"/>
          <a:stretch>
            <a:fillRect/>
          </a:stretch>
        </p:blipFill>
        <p:spPr>
          <a:xfrm>
            <a:off x="6819789" y="1918348"/>
            <a:ext cx="4313262" cy="3326103"/>
          </a:xfrm>
          <a:prstGeom prst="rect">
            <a:avLst/>
          </a:prstGeom>
        </p:spPr>
      </p:pic>
      <p:sp>
        <p:nvSpPr>
          <p:cNvPr id="3" name="Marcador de número de diapositiva 2">
            <a:extLst>
              <a:ext uri="{FF2B5EF4-FFF2-40B4-BE49-F238E27FC236}">
                <a16:creationId xmlns:a16="http://schemas.microsoft.com/office/drawing/2014/main" id="{5C0C99F1-28EE-0474-07E5-C6BD2C44D989}"/>
              </a:ext>
            </a:extLst>
          </p:cNvPr>
          <p:cNvSpPr>
            <a:spLocks noGrp="1"/>
          </p:cNvSpPr>
          <p:nvPr>
            <p:ph type="sldNum" sz="quarter" idx="12"/>
          </p:nvPr>
        </p:nvSpPr>
        <p:spPr/>
        <p:txBody>
          <a:bodyPr/>
          <a:lstStyle/>
          <a:p>
            <a:r>
              <a:rPr lang="en-US" dirty="0"/>
              <a:t>12</a:t>
            </a:r>
          </a:p>
        </p:txBody>
      </p:sp>
    </p:spTree>
    <p:extLst>
      <p:ext uri="{BB962C8B-B14F-4D97-AF65-F5344CB8AC3E}">
        <p14:creationId xmlns:p14="http://schemas.microsoft.com/office/powerpoint/2010/main" val="3204413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8689421" y="4728980"/>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2215129" y="408918"/>
            <a:ext cx="7113316" cy="682451"/>
          </a:xfrm>
        </p:spPr>
        <p:txBody>
          <a:bodyPr vert="horz" lIns="91440" tIns="45720" rIns="91440" bIns="45720" rtlCol="0" anchor="b">
            <a:normAutofit/>
          </a:bodyPr>
          <a:lstStyle/>
          <a:p>
            <a:pPr algn="ctr"/>
            <a:r>
              <a:rPr lang="en-US" sz="3600" b="1" dirty="0">
                <a:solidFill>
                  <a:schemeClr val="tx2"/>
                </a:solidFill>
              </a:rPr>
              <a:t>2.3 	Deep Reinforcement Learning</a:t>
            </a:r>
            <a:endParaRPr lang="en-US" sz="3600" b="1" kern="1200" dirty="0">
              <a:solidFill>
                <a:schemeClr val="tx2"/>
              </a:solidFill>
              <a:latin typeface="+mj-lt"/>
              <a:ea typeface="+mj-ea"/>
              <a:cs typeface="+mj-cs"/>
            </a:endParaRPr>
          </a:p>
        </p:txBody>
      </p:sp>
      <p:graphicFrame>
        <p:nvGraphicFramePr>
          <p:cNvPr id="2" name="Diagrama 1">
            <a:extLst>
              <a:ext uri="{FF2B5EF4-FFF2-40B4-BE49-F238E27FC236}">
                <a16:creationId xmlns:a16="http://schemas.microsoft.com/office/drawing/2014/main" id="{F9A29802-78DE-4E89-075B-57E6EB3FB741}"/>
              </a:ext>
            </a:extLst>
          </p:cNvPr>
          <p:cNvGraphicFramePr/>
          <p:nvPr/>
        </p:nvGraphicFramePr>
        <p:xfrm>
          <a:off x="5185589" y="3124570"/>
          <a:ext cx="1516021" cy="12121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Imagen 14">
            <a:extLst>
              <a:ext uri="{FF2B5EF4-FFF2-40B4-BE49-F238E27FC236}">
                <a16:creationId xmlns:a16="http://schemas.microsoft.com/office/drawing/2014/main" id="{3D95FA5B-9B78-FAAE-E104-96EC9E262F82}"/>
              </a:ext>
            </a:extLst>
          </p:cNvPr>
          <p:cNvPicPr>
            <a:picLocks noChangeAspect="1"/>
          </p:cNvPicPr>
          <p:nvPr/>
        </p:nvPicPr>
        <p:blipFill>
          <a:blip r:embed="rId9"/>
          <a:stretch>
            <a:fillRect/>
          </a:stretch>
        </p:blipFill>
        <p:spPr>
          <a:xfrm>
            <a:off x="780614" y="2366713"/>
            <a:ext cx="666750" cy="161925"/>
          </a:xfrm>
          <a:prstGeom prst="rect">
            <a:avLst/>
          </a:prstGeom>
        </p:spPr>
      </p:pic>
      <p:pic>
        <p:nvPicPr>
          <p:cNvPr id="16" name="Imagen 15">
            <a:extLst>
              <a:ext uri="{FF2B5EF4-FFF2-40B4-BE49-F238E27FC236}">
                <a16:creationId xmlns:a16="http://schemas.microsoft.com/office/drawing/2014/main" id="{F7856FB9-FB5C-D0DA-48D1-E65C281542D2}"/>
              </a:ext>
            </a:extLst>
          </p:cNvPr>
          <p:cNvPicPr>
            <a:picLocks noChangeAspect="1"/>
          </p:cNvPicPr>
          <p:nvPr/>
        </p:nvPicPr>
        <p:blipFill>
          <a:blip r:embed="rId9"/>
          <a:stretch>
            <a:fillRect/>
          </a:stretch>
        </p:blipFill>
        <p:spPr>
          <a:xfrm>
            <a:off x="5276849" y="2376013"/>
            <a:ext cx="666750" cy="161925"/>
          </a:xfrm>
          <a:prstGeom prst="rect">
            <a:avLst/>
          </a:prstGeom>
        </p:spPr>
      </p:pic>
      <p:pic>
        <p:nvPicPr>
          <p:cNvPr id="17" name="Imagen 16">
            <a:extLst>
              <a:ext uri="{FF2B5EF4-FFF2-40B4-BE49-F238E27FC236}">
                <a16:creationId xmlns:a16="http://schemas.microsoft.com/office/drawing/2014/main" id="{738E3E42-806B-4BEE-9469-2DC9EB91F24E}"/>
              </a:ext>
            </a:extLst>
          </p:cNvPr>
          <p:cNvPicPr>
            <a:picLocks noChangeAspect="1"/>
          </p:cNvPicPr>
          <p:nvPr/>
        </p:nvPicPr>
        <p:blipFill>
          <a:blip r:embed="rId9"/>
          <a:stretch>
            <a:fillRect/>
          </a:stretch>
        </p:blipFill>
        <p:spPr>
          <a:xfrm>
            <a:off x="5185589" y="3554078"/>
            <a:ext cx="666750" cy="161925"/>
          </a:xfrm>
          <a:prstGeom prst="rect">
            <a:avLst/>
          </a:prstGeom>
        </p:spPr>
      </p:pic>
      <p:pic>
        <p:nvPicPr>
          <p:cNvPr id="18" name="Imagen 17">
            <a:extLst>
              <a:ext uri="{FF2B5EF4-FFF2-40B4-BE49-F238E27FC236}">
                <a16:creationId xmlns:a16="http://schemas.microsoft.com/office/drawing/2014/main" id="{CF1F75E6-769A-6BF6-71D9-2C89B37605CD}"/>
              </a:ext>
            </a:extLst>
          </p:cNvPr>
          <p:cNvPicPr>
            <a:picLocks noChangeAspect="1"/>
          </p:cNvPicPr>
          <p:nvPr/>
        </p:nvPicPr>
        <p:blipFill>
          <a:blip r:embed="rId9"/>
          <a:stretch>
            <a:fillRect/>
          </a:stretch>
        </p:blipFill>
        <p:spPr>
          <a:xfrm>
            <a:off x="998203" y="3885887"/>
            <a:ext cx="666750" cy="161925"/>
          </a:xfrm>
          <a:prstGeom prst="rect">
            <a:avLst/>
          </a:prstGeom>
        </p:spPr>
      </p:pic>
      <p:sp>
        <p:nvSpPr>
          <p:cNvPr id="6" name="CuadroTexto 5">
            <a:extLst>
              <a:ext uri="{FF2B5EF4-FFF2-40B4-BE49-F238E27FC236}">
                <a16:creationId xmlns:a16="http://schemas.microsoft.com/office/drawing/2014/main" id="{106890FD-E1BB-AAA7-20E5-601A687EF86B}"/>
              </a:ext>
            </a:extLst>
          </p:cNvPr>
          <p:cNvSpPr txBox="1"/>
          <p:nvPr/>
        </p:nvSpPr>
        <p:spPr>
          <a:xfrm>
            <a:off x="1032257" y="1856317"/>
            <a:ext cx="6062429" cy="3816429"/>
          </a:xfrm>
          <a:prstGeom prst="rect">
            <a:avLst/>
          </a:prstGeom>
          <a:noFill/>
        </p:spPr>
        <p:txBody>
          <a:bodyPr wrap="square">
            <a:spAutoFit/>
          </a:bodyPr>
          <a:lstStyle/>
          <a:p>
            <a:r>
              <a:rPr lang="en-US" b="1" u="sng" dirty="0">
                <a:solidFill>
                  <a:schemeClr val="tx2"/>
                </a:solidFill>
              </a:rPr>
              <a:t>Actor-Critic </a:t>
            </a:r>
          </a:p>
          <a:p>
            <a:endParaRPr lang="en-US" sz="1600" dirty="0"/>
          </a:p>
          <a:p>
            <a:pPr algn="just"/>
            <a:r>
              <a:rPr lang="en-US" sz="1600" dirty="0"/>
              <a:t>Unlike traditional TD methods where a single value function represents both policy and value estimates, AC methods maintain separate structures for these components.</a:t>
            </a:r>
            <a:endParaRPr lang="en-US" u="sng" dirty="0">
              <a:solidFill>
                <a:schemeClr val="tx2"/>
              </a:solidFill>
            </a:endParaRPr>
          </a:p>
          <a:p>
            <a:pPr algn="just"/>
            <a:endParaRPr lang="en-US" sz="1600" dirty="0"/>
          </a:p>
          <a:p>
            <a:pPr marL="285750" indent="-285750" algn="just">
              <a:buFont typeface="Arial" panose="020B0604020202020204" pitchFamily="34" charset="0"/>
              <a:buChar char="•"/>
            </a:pPr>
            <a:r>
              <a:rPr lang="en-US" sz="1600" b="1" dirty="0"/>
              <a:t>Actor: </a:t>
            </a:r>
            <a:r>
              <a:rPr lang="en-US" sz="1600" dirty="0"/>
              <a:t>Responsible for decision-making, the actor selects actions according to the prevailing policy</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Critic: </a:t>
            </a:r>
            <a:r>
              <a:rPr lang="en-US" sz="1600" dirty="0"/>
              <a:t>Assesses the actor’s decisions, the critic estimates the value function and evaluates the actor’s actions. offering feedback on their efficacy</a:t>
            </a:r>
            <a:r>
              <a:rPr lang="en-US" sz="1600" b="1" dirty="0"/>
              <a:t>.</a:t>
            </a:r>
          </a:p>
          <a:p>
            <a:pPr marL="285750" indent="-285750" algn="just">
              <a:buFont typeface="Arial" panose="020B0604020202020204" pitchFamily="34" charset="0"/>
              <a:buChar char="•"/>
            </a:pPr>
            <a:endParaRPr lang="en-US" sz="1600" b="1" dirty="0"/>
          </a:p>
          <a:p>
            <a:pPr algn="just"/>
            <a:r>
              <a:rPr lang="en-US" sz="1600" b="1" dirty="0"/>
              <a:t>Advantage Function: </a:t>
            </a:r>
            <a:r>
              <a:rPr lang="en-US" sz="1600" dirty="0"/>
              <a:t>primary feedback signal, guiding learning</a:t>
            </a:r>
          </a:p>
          <a:p>
            <a:pPr algn="just"/>
            <a:r>
              <a:rPr lang="en-US" sz="1600" dirty="0"/>
              <a:t>for both the actor and the critic.</a:t>
            </a:r>
          </a:p>
        </p:txBody>
      </p:sp>
      <p:pic>
        <p:nvPicPr>
          <p:cNvPr id="7" name="Imagen 6">
            <a:extLst>
              <a:ext uri="{FF2B5EF4-FFF2-40B4-BE49-F238E27FC236}">
                <a16:creationId xmlns:a16="http://schemas.microsoft.com/office/drawing/2014/main" id="{949BB615-9C1F-6043-CF95-A61924D577D8}"/>
              </a:ext>
            </a:extLst>
          </p:cNvPr>
          <p:cNvPicPr>
            <a:picLocks noChangeAspect="1"/>
          </p:cNvPicPr>
          <p:nvPr/>
        </p:nvPicPr>
        <p:blipFill>
          <a:blip r:embed="rId10"/>
          <a:stretch>
            <a:fillRect/>
          </a:stretch>
        </p:blipFill>
        <p:spPr>
          <a:xfrm>
            <a:off x="2389089" y="5629825"/>
            <a:ext cx="3600749" cy="562617"/>
          </a:xfrm>
          <a:prstGeom prst="rect">
            <a:avLst/>
          </a:prstGeom>
        </p:spPr>
      </p:pic>
      <p:pic>
        <p:nvPicPr>
          <p:cNvPr id="8" name="Imagen 7">
            <a:extLst>
              <a:ext uri="{FF2B5EF4-FFF2-40B4-BE49-F238E27FC236}">
                <a16:creationId xmlns:a16="http://schemas.microsoft.com/office/drawing/2014/main" id="{8DD950F8-C463-AA6F-A407-4AB8C7190981}"/>
              </a:ext>
            </a:extLst>
          </p:cNvPr>
          <p:cNvPicPr>
            <a:picLocks noChangeAspect="1"/>
          </p:cNvPicPr>
          <p:nvPr/>
        </p:nvPicPr>
        <p:blipFill>
          <a:blip r:embed="rId11"/>
          <a:stretch>
            <a:fillRect/>
          </a:stretch>
        </p:blipFill>
        <p:spPr>
          <a:xfrm>
            <a:off x="8056260" y="1828903"/>
            <a:ext cx="2544370" cy="2518669"/>
          </a:xfrm>
          <a:prstGeom prst="rect">
            <a:avLst/>
          </a:prstGeom>
        </p:spPr>
      </p:pic>
      <p:sp>
        <p:nvSpPr>
          <p:cNvPr id="3" name="Marcador de número de diapositiva 2">
            <a:extLst>
              <a:ext uri="{FF2B5EF4-FFF2-40B4-BE49-F238E27FC236}">
                <a16:creationId xmlns:a16="http://schemas.microsoft.com/office/drawing/2014/main" id="{CE58EA38-D1DE-EFB8-7713-69777CCFD557}"/>
              </a:ext>
            </a:extLst>
          </p:cNvPr>
          <p:cNvSpPr>
            <a:spLocks noGrp="1"/>
          </p:cNvSpPr>
          <p:nvPr>
            <p:ph type="sldNum" sz="quarter" idx="12"/>
          </p:nvPr>
        </p:nvSpPr>
        <p:spPr/>
        <p:txBody>
          <a:bodyPr/>
          <a:lstStyle/>
          <a:p>
            <a:r>
              <a:rPr lang="en-US" dirty="0"/>
              <a:t>13</a:t>
            </a:r>
          </a:p>
        </p:txBody>
      </p:sp>
    </p:spTree>
    <p:extLst>
      <p:ext uri="{BB962C8B-B14F-4D97-AF65-F5344CB8AC3E}">
        <p14:creationId xmlns:p14="http://schemas.microsoft.com/office/powerpoint/2010/main" val="2572712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8689421" y="4728980"/>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2215129" y="408918"/>
            <a:ext cx="7113316" cy="682451"/>
          </a:xfrm>
        </p:spPr>
        <p:txBody>
          <a:bodyPr vert="horz" lIns="91440" tIns="45720" rIns="91440" bIns="45720" rtlCol="0" anchor="b">
            <a:normAutofit/>
          </a:bodyPr>
          <a:lstStyle/>
          <a:p>
            <a:pPr algn="ctr"/>
            <a:r>
              <a:rPr lang="en-US" sz="3600" b="1" dirty="0">
                <a:solidFill>
                  <a:schemeClr val="tx2"/>
                </a:solidFill>
              </a:rPr>
              <a:t>2.3 	Deep Reinforcement Learning</a:t>
            </a:r>
            <a:endParaRPr lang="en-US" sz="3600" b="1" kern="1200" dirty="0">
              <a:solidFill>
                <a:schemeClr val="tx2"/>
              </a:solidFill>
              <a:latin typeface="+mj-lt"/>
              <a:ea typeface="+mj-ea"/>
              <a:cs typeface="+mj-cs"/>
            </a:endParaRPr>
          </a:p>
        </p:txBody>
      </p:sp>
      <p:graphicFrame>
        <p:nvGraphicFramePr>
          <p:cNvPr id="2" name="Diagrama 1">
            <a:extLst>
              <a:ext uri="{FF2B5EF4-FFF2-40B4-BE49-F238E27FC236}">
                <a16:creationId xmlns:a16="http://schemas.microsoft.com/office/drawing/2014/main" id="{F9A29802-78DE-4E89-075B-57E6EB3FB741}"/>
              </a:ext>
            </a:extLst>
          </p:cNvPr>
          <p:cNvGraphicFramePr/>
          <p:nvPr/>
        </p:nvGraphicFramePr>
        <p:xfrm>
          <a:off x="5185589" y="3124570"/>
          <a:ext cx="1516021" cy="12121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Imagen 14">
            <a:extLst>
              <a:ext uri="{FF2B5EF4-FFF2-40B4-BE49-F238E27FC236}">
                <a16:creationId xmlns:a16="http://schemas.microsoft.com/office/drawing/2014/main" id="{3D95FA5B-9B78-FAAE-E104-96EC9E262F82}"/>
              </a:ext>
            </a:extLst>
          </p:cNvPr>
          <p:cNvPicPr>
            <a:picLocks noChangeAspect="1"/>
          </p:cNvPicPr>
          <p:nvPr/>
        </p:nvPicPr>
        <p:blipFill>
          <a:blip r:embed="rId9"/>
          <a:stretch>
            <a:fillRect/>
          </a:stretch>
        </p:blipFill>
        <p:spPr>
          <a:xfrm>
            <a:off x="780614" y="2366713"/>
            <a:ext cx="666750" cy="161925"/>
          </a:xfrm>
          <a:prstGeom prst="rect">
            <a:avLst/>
          </a:prstGeom>
        </p:spPr>
      </p:pic>
      <p:pic>
        <p:nvPicPr>
          <p:cNvPr id="16" name="Imagen 15">
            <a:extLst>
              <a:ext uri="{FF2B5EF4-FFF2-40B4-BE49-F238E27FC236}">
                <a16:creationId xmlns:a16="http://schemas.microsoft.com/office/drawing/2014/main" id="{F7856FB9-FB5C-D0DA-48D1-E65C281542D2}"/>
              </a:ext>
            </a:extLst>
          </p:cNvPr>
          <p:cNvPicPr>
            <a:picLocks noChangeAspect="1"/>
          </p:cNvPicPr>
          <p:nvPr/>
        </p:nvPicPr>
        <p:blipFill>
          <a:blip r:embed="rId9"/>
          <a:stretch>
            <a:fillRect/>
          </a:stretch>
        </p:blipFill>
        <p:spPr>
          <a:xfrm>
            <a:off x="5276849" y="2376013"/>
            <a:ext cx="666750" cy="161925"/>
          </a:xfrm>
          <a:prstGeom prst="rect">
            <a:avLst/>
          </a:prstGeom>
        </p:spPr>
      </p:pic>
      <p:pic>
        <p:nvPicPr>
          <p:cNvPr id="17" name="Imagen 16">
            <a:extLst>
              <a:ext uri="{FF2B5EF4-FFF2-40B4-BE49-F238E27FC236}">
                <a16:creationId xmlns:a16="http://schemas.microsoft.com/office/drawing/2014/main" id="{738E3E42-806B-4BEE-9469-2DC9EB91F24E}"/>
              </a:ext>
            </a:extLst>
          </p:cNvPr>
          <p:cNvPicPr>
            <a:picLocks noChangeAspect="1"/>
          </p:cNvPicPr>
          <p:nvPr/>
        </p:nvPicPr>
        <p:blipFill>
          <a:blip r:embed="rId9"/>
          <a:stretch>
            <a:fillRect/>
          </a:stretch>
        </p:blipFill>
        <p:spPr>
          <a:xfrm>
            <a:off x="5185589" y="3554078"/>
            <a:ext cx="666750" cy="161925"/>
          </a:xfrm>
          <a:prstGeom prst="rect">
            <a:avLst/>
          </a:prstGeom>
        </p:spPr>
      </p:pic>
      <p:pic>
        <p:nvPicPr>
          <p:cNvPr id="18" name="Imagen 17">
            <a:extLst>
              <a:ext uri="{FF2B5EF4-FFF2-40B4-BE49-F238E27FC236}">
                <a16:creationId xmlns:a16="http://schemas.microsoft.com/office/drawing/2014/main" id="{CF1F75E6-769A-6BF6-71D9-2C89B37605CD}"/>
              </a:ext>
            </a:extLst>
          </p:cNvPr>
          <p:cNvPicPr>
            <a:picLocks noChangeAspect="1"/>
          </p:cNvPicPr>
          <p:nvPr/>
        </p:nvPicPr>
        <p:blipFill>
          <a:blip r:embed="rId9"/>
          <a:stretch>
            <a:fillRect/>
          </a:stretch>
        </p:blipFill>
        <p:spPr>
          <a:xfrm>
            <a:off x="998203" y="3885887"/>
            <a:ext cx="666750" cy="161925"/>
          </a:xfrm>
          <a:prstGeom prst="rect">
            <a:avLst/>
          </a:prstGeo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106890FD-E1BB-AAA7-20E5-601A687EF86B}"/>
                  </a:ext>
                </a:extLst>
              </p:cNvPr>
              <p:cNvSpPr txBox="1"/>
              <p:nvPr/>
            </p:nvSpPr>
            <p:spPr>
              <a:xfrm>
                <a:off x="828741" y="1658525"/>
                <a:ext cx="6073504" cy="4062651"/>
              </a:xfrm>
              <a:prstGeom prst="rect">
                <a:avLst/>
              </a:prstGeom>
              <a:noFill/>
            </p:spPr>
            <p:txBody>
              <a:bodyPr wrap="square">
                <a:spAutoFit/>
              </a:bodyPr>
              <a:lstStyle/>
              <a:p>
                <a:r>
                  <a:rPr lang="en-US" b="1" u="sng" dirty="0">
                    <a:solidFill>
                      <a:schemeClr val="tx2"/>
                    </a:solidFill>
                  </a:rPr>
                  <a:t>Proximal Policy Optimization (PPO) </a:t>
                </a:r>
              </a:p>
              <a:p>
                <a:endParaRPr lang="en-US" sz="1600" dirty="0"/>
              </a:p>
              <a:p>
                <a:r>
                  <a:rPr lang="en-US" sz="1600" dirty="0"/>
                  <a:t>An Actor-Critic algorithm that iteratively refines a policy parameterized by θ </a:t>
                </a:r>
                <a14:m>
                  <m:oMath xmlns:m="http://schemas.openxmlformats.org/officeDocument/2006/math">
                    <m:r>
                      <a:rPr lang="es-ES" sz="1600" b="0" i="0" smtClean="0">
                        <a:latin typeface="Cambria Math" panose="02040503050406030204" pitchFamily="18" charset="0"/>
                      </a:rPr>
                      <m:t>(</m:t>
                    </m:r>
                    <m:r>
                      <a:rPr lang="el-GR" sz="1600" i="1" smtClean="0">
                        <a:latin typeface="Cambria Math" panose="02040503050406030204" pitchFamily="18" charset="0"/>
                      </a:rPr>
                      <m:t>𝜋</m:t>
                    </m:r>
                  </m:oMath>
                </a14:m>
                <a:r>
                  <a:rPr lang="el-GR" sz="1600" baseline="-25000" dirty="0"/>
                  <a:t>ϑ</a:t>
                </a:r>
                <a:r>
                  <a:rPr lang="en-US" sz="1600" dirty="0"/>
                  <a:t> ) through environment interaction and data-driven updates to maximize expected rewards.</a:t>
                </a:r>
              </a:p>
              <a:p>
                <a:endParaRPr lang="en-US" sz="1600" dirty="0"/>
              </a:p>
              <a:p>
                <a:endParaRPr lang="en-US" sz="1600" dirty="0"/>
              </a:p>
              <a:p>
                <a:endParaRPr lang="en-US" sz="1600" dirty="0"/>
              </a:p>
              <a:p>
                <a:endParaRPr lang="en-US" sz="1600" dirty="0"/>
              </a:p>
              <a:p>
                <a:r>
                  <a:rPr lang="en-US" sz="1600" dirty="0"/>
                  <a:t>Probability ratio between the new and old policies</a:t>
                </a:r>
              </a:p>
              <a:p>
                <a:endParaRPr lang="en-US" sz="1600" dirty="0"/>
              </a:p>
              <a:p>
                <a:endParaRPr lang="en-US" sz="1600" dirty="0"/>
              </a:p>
              <a:p>
                <a:r>
                  <a:rPr lang="es-ES" sz="1600" b="1" u="sng" dirty="0" err="1"/>
                  <a:t>Clipped</a:t>
                </a:r>
                <a:r>
                  <a:rPr lang="es-ES" sz="1600" b="1" u="sng" dirty="0"/>
                  <a:t> </a:t>
                </a:r>
                <a:r>
                  <a:rPr lang="es-ES" sz="1600" b="1" u="sng" dirty="0" err="1"/>
                  <a:t>Objective</a:t>
                </a:r>
                <a:r>
                  <a:rPr lang="es-ES" sz="1600" b="1" u="sng" dirty="0"/>
                  <a:t> </a:t>
                </a:r>
                <a:r>
                  <a:rPr lang="es-ES" sz="1600" b="1" u="sng" dirty="0" err="1"/>
                  <a:t>Function</a:t>
                </a:r>
                <a:r>
                  <a:rPr lang="es-ES" sz="1600" b="1" u="sng" dirty="0"/>
                  <a:t>:</a:t>
                </a:r>
              </a:p>
              <a:p>
                <a:endParaRPr lang="es-ES" sz="1600" b="1" u="sng" dirty="0"/>
              </a:p>
              <a:p>
                <a:r>
                  <a:rPr lang="en-US" sz="1600" dirty="0"/>
                  <a:t>PPO maintains stability by restricting policy changes within a small range using a clipping mechanism</a:t>
                </a:r>
              </a:p>
            </p:txBody>
          </p:sp>
        </mc:Choice>
        <mc:Fallback xmlns="">
          <p:sp>
            <p:nvSpPr>
              <p:cNvPr id="6" name="CuadroTexto 5">
                <a:extLst>
                  <a:ext uri="{FF2B5EF4-FFF2-40B4-BE49-F238E27FC236}">
                    <a16:creationId xmlns:a16="http://schemas.microsoft.com/office/drawing/2014/main" id="{106890FD-E1BB-AAA7-20E5-601A687EF86B}"/>
                  </a:ext>
                </a:extLst>
              </p:cNvPr>
              <p:cNvSpPr txBox="1">
                <a:spLocks noRot="1" noChangeAspect="1" noMove="1" noResize="1" noEditPoints="1" noAdjustHandles="1" noChangeArrowheads="1" noChangeShapeType="1" noTextEdit="1"/>
              </p:cNvSpPr>
              <p:nvPr/>
            </p:nvSpPr>
            <p:spPr>
              <a:xfrm>
                <a:off x="828741" y="1658525"/>
                <a:ext cx="6073504" cy="4062651"/>
              </a:xfrm>
              <a:prstGeom prst="rect">
                <a:avLst/>
              </a:prstGeom>
              <a:blipFill>
                <a:blip r:embed="rId10"/>
                <a:stretch>
                  <a:fillRect l="-904" t="-600" b="-900"/>
                </a:stretch>
              </a:blipFill>
            </p:spPr>
            <p:txBody>
              <a:bodyPr/>
              <a:lstStyle/>
              <a:p>
                <a:r>
                  <a:rPr lang="en-US">
                    <a:noFill/>
                  </a:rPr>
                  <a:t> </a:t>
                </a:r>
              </a:p>
            </p:txBody>
          </p:sp>
        </mc:Fallback>
      </mc:AlternateContent>
      <p:pic>
        <p:nvPicPr>
          <p:cNvPr id="4" name="Imagen 3">
            <a:extLst>
              <a:ext uri="{FF2B5EF4-FFF2-40B4-BE49-F238E27FC236}">
                <a16:creationId xmlns:a16="http://schemas.microsoft.com/office/drawing/2014/main" id="{CE0A5122-2C4A-2A07-EFB6-2DEF5B208A2A}"/>
              </a:ext>
            </a:extLst>
          </p:cNvPr>
          <p:cNvPicPr>
            <a:picLocks noChangeAspect="1"/>
          </p:cNvPicPr>
          <p:nvPr/>
        </p:nvPicPr>
        <p:blipFill>
          <a:blip r:embed="rId11"/>
          <a:stretch>
            <a:fillRect/>
          </a:stretch>
        </p:blipFill>
        <p:spPr>
          <a:xfrm>
            <a:off x="8056260" y="1828903"/>
            <a:ext cx="2544370" cy="2518669"/>
          </a:xfrm>
          <a:prstGeom prst="rect">
            <a:avLst/>
          </a:prstGeom>
        </p:spPr>
      </p:pic>
      <p:pic>
        <p:nvPicPr>
          <p:cNvPr id="8" name="Imagen 7">
            <a:extLst>
              <a:ext uri="{FF2B5EF4-FFF2-40B4-BE49-F238E27FC236}">
                <a16:creationId xmlns:a16="http://schemas.microsoft.com/office/drawing/2014/main" id="{C24056D4-CD86-E195-31B2-4268FA15973A}"/>
              </a:ext>
            </a:extLst>
          </p:cNvPr>
          <p:cNvPicPr>
            <a:picLocks noChangeAspect="1"/>
          </p:cNvPicPr>
          <p:nvPr/>
        </p:nvPicPr>
        <p:blipFill>
          <a:blip r:embed="rId12"/>
          <a:stretch>
            <a:fillRect/>
          </a:stretch>
        </p:blipFill>
        <p:spPr>
          <a:xfrm>
            <a:off x="5344948" y="3743012"/>
            <a:ext cx="1590675" cy="609600"/>
          </a:xfrm>
          <a:prstGeom prst="rect">
            <a:avLst/>
          </a:prstGeom>
        </p:spPr>
      </p:pic>
      <p:pic>
        <p:nvPicPr>
          <p:cNvPr id="10" name="Imagen 9">
            <a:extLst>
              <a:ext uri="{FF2B5EF4-FFF2-40B4-BE49-F238E27FC236}">
                <a16:creationId xmlns:a16="http://schemas.microsoft.com/office/drawing/2014/main" id="{3752BA47-F299-B1A5-EFA3-08C0ECC2E43E}"/>
              </a:ext>
            </a:extLst>
          </p:cNvPr>
          <p:cNvPicPr>
            <a:picLocks noChangeAspect="1"/>
          </p:cNvPicPr>
          <p:nvPr/>
        </p:nvPicPr>
        <p:blipFill>
          <a:blip r:embed="rId13"/>
          <a:stretch>
            <a:fillRect/>
          </a:stretch>
        </p:blipFill>
        <p:spPr>
          <a:xfrm>
            <a:off x="1344407" y="3042919"/>
            <a:ext cx="5133975" cy="600075"/>
          </a:xfrm>
          <a:prstGeom prst="rect">
            <a:avLst/>
          </a:prstGeom>
        </p:spPr>
      </p:pic>
      <p:cxnSp>
        <p:nvCxnSpPr>
          <p:cNvPr id="7" name="Conector recto de flecha 6">
            <a:extLst>
              <a:ext uri="{FF2B5EF4-FFF2-40B4-BE49-F238E27FC236}">
                <a16:creationId xmlns:a16="http://schemas.microsoft.com/office/drawing/2014/main" id="{85633701-5477-ADB4-5A4C-9956021B133A}"/>
              </a:ext>
            </a:extLst>
          </p:cNvPr>
          <p:cNvCxnSpPr/>
          <p:nvPr/>
        </p:nvCxnSpPr>
        <p:spPr>
          <a:xfrm>
            <a:off x="5344948" y="3581400"/>
            <a:ext cx="174016" cy="304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Imagen 10">
            <a:extLst>
              <a:ext uri="{FF2B5EF4-FFF2-40B4-BE49-F238E27FC236}">
                <a16:creationId xmlns:a16="http://schemas.microsoft.com/office/drawing/2014/main" id="{FF587A80-5A35-A0D9-F7B4-5603D8BB4076}"/>
              </a:ext>
            </a:extLst>
          </p:cNvPr>
          <p:cNvPicPr>
            <a:picLocks noChangeAspect="1"/>
          </p:cNvPicPr>
          <p:nvPr/>
        </p:nvPicPr>
        <p:blipFill>
          <a:blip r:embed="rId14"/>
          <a:stretch>
            <a:fillRect/>
          </a:stretch>
        </p:blipFill>
        <p:spPr>
          <a:xfrm>
            <a:off x="899881" y="5748185"/>
            <a:ext cx="5686425" cy="514350"/>
          </a:xfrm>
          <a:prstGeom prst="rect">
            <a:avLst/>
          </a:prstGeom>
        </p:spPr>
      </p:pic>
      <p:sp>
        <p:nvSpPr>
          <p:cNvPr id="3" name="Marcador de número de diapositiva 2">
            <a:extLst>
              <a:ext uri="{FF2B5EF4-FFF2-40B4-BE49-F238E27FC236}">
                <a16:creationId xmlns:a16="http://schemas.microsoft.com/office/drawing/2014/main" id="{095EF424-35EE-921F-0468-263B3442C762}"/>
              </a:ext>
            </a:extLst>
          </p:cNvPr>
          <p:cNvSpPr>
            <a:spLocks noGrp="1"/>
          </p:cNvSpPr>
          <p:nvPr>
            <p:ph type="sldNum" sz="quarter" idx="12"/>
          </p:nvPr>
        </p:nvSpPr>
        <p:spPr/>
        <p:txBody>
          <a:bodyPr/>
          <a:lstStyle/>
          <a:p>
            <a:r>
              <a:rPr lang="en-US" dirty="0"/>
              <a:t>14</a:t>
            </a:r>
          </a:p>
        </p:txBody>
      </p:sp>
    </p:spTree>
    <p:extLst>
      <p:ext uri="{BB962C8B-B14F-4D97-AF65-F5344CB8AC3E}">
        <p14:creationId xmlns:p14="http://schemas.microsoft.com/office/powerpoint/2010/main" val="873910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2ECD85-FD91-DAD3-2711-70E08D613A29}"/>
              </a:ext>
            </a:extLst>
          </p:cNvPr>
          <p:cNvSpPr>
            <a:spLocks noGrp="1"/>
          </p:cNvSpPr>
          <p:nvPr>
            <p:ph type="title"/>
          </p:nvPr>
        </p:nvSpPr>
        <p:spPr>
          <a:xfrm>
            <a:off x="3502426" y="742383"/>
            <a:ext cx="5186842" cy="870249"/>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OVERVIEW</a:t>
            </a:r>
          </a:p>
        </p:txBody>
      </p:sp>
      <p:graphicFrame>
        <p:nvGraphicFramePr>
          <p:cNvPr id="4" name="Marcador de contenido 2">
            <a:extLst>
              <a:ext uri="{FF2B5EF4-FFF2-40B4-BE49-F238E27FC236}">
                <a16:creationId xmlns:a16="http://schemas.microsoft.com/office/drawing/2014/main" id="{938EA1C3-B5C7-34ED-0A20-26585BD76635}"/>
              </a:ext>
            </a:extLst>
          </p:cNvPr>
          <p:cNvGraphicFramePr>
            <a:graphicFrameLocks noGrp="1"/>
          </p:cNvGraphicFramePr>
          <p:nvPr>
            <p:ph idx="1"/>
            <p:extLst>
              <p:ext uri="{D42A27DB-BD31-4B8C-83A1-F6EECF244321}">
                <p14:modId xmlns:p14="http://schemas.microsoft.com/office/powerpoint/2010/main" val="57203647"/>
              </p:ext>
            </p:extLst>
          </p:nvPr>
        </p:nvGraphicFramePr>
        <p:xfrm>
          <a:off x="963831" y="2350919"/>
          <a:ext cx="10506456" cy="2670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F4DA74B9-4A2C-324C-DB2D-3165C9D50217}"/>
              </a:ext>
            </a:extLst>
          </p:cNvPr>
          <p:cNvSpPr>
            <a:spLocks noGrp="1"/>
          </p:cNvSpPr>
          <p:nvPr>
            <p:ph type="sldNum" sz="quarter" idx="12"/>
          </p:nvPr>
        </p:nvSpPr>
        <p:spPr/>
        <p:txBody>
          <a:bodyPr/>
          <a:lstStyle/>
          <a:p>
            <a:r>
              <a:rPr lang="en-US" dirty="0"/>
              <a:t>15</a:t>
            </a:r>
          </a:p>
        </p:txBody>
      </p:sp>
    </p:spTree>
    <p:extLst>
      <p:ext uri="{BB962C8B-B14F-4D97-AF65-F5344CB8AC3E}">
        <p14:creationId xmlns:p14="http://schemas.microsoft.com/office/powerpoint/2010/main" val="404851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68436" y="3324699"/>
            <a:ext cx="282591" cy="282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CuadroTexto 35">
            <a:extLst>
              <a:ext uri="{FF2B5EF4-FFF2-40B4-BE49-F238E27FC236}">
                <a16:creationId xmlns:a16="http://schemas.microsoft.com/office/drawing/2014/main" id="{EE840AD5-E1BA-2986-3521-AF4CB4DABED6}"/>
              </a:ext>
            </a:extLst>
          </p:cNvPr>
          <p:cNvSpPr txBox="1"/>
          <p:nvPr/>
        </p:nvSpPr>
        <p:spPr>
          <a:xfrm>
            <a:off x="8689421" y="4728980"/>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2215129" y="408918"/>
            <a:ext cx="7113316" cy="682451"/>
          </a:xfrm>
        </p:spPr>
        <p:txBody>
          <a:bodyPr vert="horz" lIns="91440" tIns="45720" rIns="91440" bIns="45720" rtlCol="0" anchor="b">
            <a:normAutofit/>
          </a:bodyPr>
          <a:lstStyle/>
          <a:p>
            <a:pPr algn="ctr"/>
            <a:r>
              <a:rPr lang="en-US" sz="3200" b="1" dirty="0">
                <a:solidFill>
                  <a:schemeClr val="tx2"/>
                </a:solidFill>
              </a:rPr>
              <a:t>3.1 	Environment</a:t>
            </a:r>
            <a:endParaRPr lang="en-US" sz="3200" b="1" kern="1200" dirty="0">
              <a:solidFill>
                <a:schemeClr val="tx2"/>
              </a:solidFill>
              <a:latin typeface="+mj-lt"/>
              <a:ea typeface="+mj-ea"/>
              <a:cs typeface="+mj-cs"/>
            </a:endParaRPr>
          </a:p>
        </p:txBody>
      </p:sp>
      <p:pic>
        <p:nvPicPr>
          <p:cNvPr id="15" name="Imagen 14">
            <a:extLst>
              <a:ext uri="{FF2B5EF4-FFF2-40B4-BE49-F238E27FC236}">
                <a16:creationId xmlns:a16="http://schemas.microsoft.com/office/drawing/2014/main" id="{3D95FA5B-9B78-FAAE-E104-96EC9E262F82}"/>
              </a:ext>
            </a:extLst>
          </p:cNvPr>
          <p:cNvPicPr>
            <a:picLocks noChangeAspect="1"/>
          </p:cNvPicPr>
          <p:nvPr/>
        </p:nvPicPr>
        <p:blipFill>
          <a:blip r:embed="rId4"/>
          <a:stretch>
            <a:fillRect/>
          </a:stretch>
        </p:blipFill>
        <p:spPr>
          <a:xfrm>
            <a:off x="780614" y="2366713"/>
            <a:ext cx="666750" cy="161925"/>
          </a:xfrm>
          <a:prstGeom prst="rect">
            <a:avLst/>
          </a:prstGeom>
        </p:spPr>
      </p:pic>
      <p:pic>
        <p:nvPicPr>
          <p:cNvPr id="17" name="Imagen 16">
            <a:extLst>
              <a:ext uri="{FF2B5EF4-FFF2-40B4-BE49-F238E27FC236}">
                <a16:creationId xmlns:a16="http://schemas.microsoft.com/office/drawing/2014/main" id="{738E3E42-806B-4BEE-9469-2DC9EB91F24E}"/>
              </a:ext>
            </a:extLst>
          </p:cNvPr>
          <p:cNvPicPr>
            <a:picLocks noChangeAspect="1"/>
          </p:cNvPicPr>
          <p:nvPr/>
        </p:nvPicPr>
        <p:blipFill>
          <a:blip r:embed="rId4"/>
          <a:stretch>
            <a:fillRect/>
          </a:stretch>
        </p:blipFill>
        <p:spPr>
          <a:xfrm>
            <a:off x="5210425" y="3602177"/>
            <a:ext cx="618169" cy="150127"/>
          </a:xfrm>
          <a:prstGeom prst="rect">
            <a:avLst/>
          </a:prstGeom>
        </p:spPr>
      </p:pic>
      <p:pic>
        <p:nvPicPr>
          <p:cNvPr id="18" name="Imagen 17">
            <a:extLst>
              <a:ext uri="{FF2B5EF4-FFF2-40B4-BE49-F238E27FC236}">
                <a16:creationId xmlns:a16="http://schemas.microsoft.com/office/drawing/2014/main" id="{CF1F75E6-769A-6BF6-71D9-2C89B37605CD}"/>
              </a:ext>
            </a:extLst>
          </p:cNvPr>
          <p:cNvPicPr>
            <a:picLocks noChangeAspect="1"/>
          </p:cNvPicPr>
          <p:nvPr/>
        </p:nvPicPr>
        <p:blipFill>
          <a:blip r:embed="rId4"/>
          <a:stretch>
            <a:fillRect/>
          </a:stretch>
        </p:blipFill>
        <p:spPr>
          <a:xfrm>
            <a:off x="998203" y="3885887"/>
            <a:ext cx="666750" cy="161925"/>
          </a:xfrm>
          <a:prstGeom prst="rect">
            <a:avLst/>
          </a:prstGeom>
        </p:spPr>
      </p:pic>
      <p:pic>
        <p:nvPicPr>
          <p:cNvPr id="2052" name="Picture 4" descr="Python: Iniciación a la Programación">
            <a:extLst>
              <a:ext uri="{FF2B5EF4-FFF2-40B4-BE49-F238E27FC236}">
                <a16:creationId xmlns:a16="http://schemas.microsoft.com/office/drawing/2014/main" id="{9E9B020F-3761-AFFF-170E-95A5458DFE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453" y="2972607"/>
            <a:ext cx="2266014" cy="12746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penAI Gym Bad SSL Certificate - #2 by vb - Community - OpenAI Developer  Forum">
            <a:extLst>
              <a:ext uri="{FF2B5EF4-FFF2-40B4-BE49-F238E27FC236}">
                <a16:creationId xmlns:a16="http://schemas.microsoft.com/office/drawing/2014/main" id="{07CE2B5D-495C-4311-611D-51FB8B2A7B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70" t="32489" r="9042" b="31519"/>
          <a:stretch/>
        </p:blipFill>
        <p:spPr bwMode="auto">
          <a:xfrm>
            <a:off x="4514503" y="3130248"/>
            <a:ext cx="2010010" cy="4433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itHub - Farama-Foundation/Gymnasium-Robotics: A collection of robotics  simulation environments for reinforcement learning">
            <a:extLst>
              <a:ext uri="{FF2B5EF4-FFF2-40B4-BE49-F238E27FC236}">
                <a16:creationId xmlns:a16="http://schemas.microsoft.com/office/drawing/2014/main" id="{2799960C-83A7-0288-AC46-7EC3A2A1DE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81" t="32891" r="8275" b="31898"/>
          <a:stretch/>
        </p:blipFill>
        <p:spPr bwMode="auto">
          <a:xfrm>
            <a:off x="4041874" y="3631212"/>
            <a:ext cx="2955269" cy="6205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IMULATION">
            <a:extLst>
              <a:ext uri="{FF2B5EF4-FFF2-40B4-BE49-F238E27FC236}">
                <a16:creationId xmlns:a16="http://schemas.microsoft.com/office/drawing/2014/main" id="{7638A7D4-1A96-F8A6-CEA7-38E8DACC8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2732" y="2995404"/>
            <a:ext cx="2417694" cy="1052408"/>
          </a:xfrm>
          <a:prstGeom prst="rect">
            <a:avLst/>
          </a:prstGeom>
          <a:noFill/>
          <a:extLst>
            <a:ext uri="{909E8E84-426E-40DD-AFC4-6F175D3DCCD1}">
              <a14:hiddenFill xmlns:a14="http://schemas.microsoft.com/office/drawing/2010/main">
                <a:solidFill>
                  <a:srgbClr val="FFFFFF"/>
                </a:solidFill>
              </a14:hiddenFill>
            </a:ext>
          </a:extLst>
        </p:spPr>
      </p:pic>
      <p:sp>
        <p:nvSpPr>
          <p:cNvPr id="7" name="Flecha: a la izquierda y derecha 6">
            <a:extLst>
              <a:ext uri="{FF2B5EF4-FFF2-40B4-BE49-F238E27FC236}">
                <a16:creationId xmlns:a16="http://schemas.microsoft.com/office/drawing/2014/main" id="{696BC354-8C15-7FCB-AED3-A3B237E80CC5}"/>
              </a:ext>
            </a:extLst>
          </p:cNvPr>
          <p:cNvSpPr/>
          <p:nvPr/>
        </p:nvSpPr>
        <p:spPr>
          <a:xfrm>
            <a:off x="2723535" y="3438747"/>
            <a:ext cx="678276" cy="228685"/>
          </a:xfrm>
          <a:prstGeom prst="leftRightArrow">
            <a:avLst/>
          </a:prstGeom>
          <a:ln>
            <a:solidFill>
              <a:srgbClr val="86ADBE"/>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9" name="Flecha: a la izquierda y derecha 8">
            <a:extLst>
              <a:ext uri="{FF2B5EF4-FFF2-40B4-BE49-F238E27FC236}">
                <a16:creationId xmlns:a16="http://schemas.microsoft.com/office/drawing/2014/main" id="{99EF1E24-DF67-9A05-22D6-D610D9B1F024}"/>
              </a:ext>
            </a:extLst>
          </p:cNvPr>
          <p:cNvSpPr/>
          <p:nvPr/>
        </p:nvSpPr>
        <p:spPr>
          <a:xfrm>
            <a:off x="7637206" y="3438747"/>
            <a:ext cx="678276" cy="228685"/>
          </a:xfrm>
          <a:prstGeom prst="leftRightArrow">
            <a:avLst/>
          </a:prstGeom>
          <a:ln>
            <a:solidFill>
              <a:srgbClr val="86ADBE"/>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 name="Marcador de número de diapositiva 1">
            <a:extLst>
              <a:ext uri="{FF2B5EF4-FFF2-40B4-BE49-F238E27FC236}">
                <a16:creationId xmlns:a16="http://schemas.microsoft.com/office/drawing/2014/main" id="{4C426499-5CE6-4647-DEB3-D2C9D00F98A6}"/>
              </a:ext>
            </a:extLst>
          </p:cNvPr>
          <p:cNvSpPr>
            <a:spLocks noGrp="1"/>
          </p:cNvSpPr>
          <p:nvPr>
            <p:ph type="sldNum" sz="quarter" idx="12"/>
          </p:nvPr>
        </p:nvSpPr>
        <p:spPr/>
        <p:txBody>
          <a:bodyPr/>
          <a:lstStyle/>
          <a:p>
            <a:r>
              <a:rPr lang="en-US" dirty="0"/>
              <a:t>16</a:t>
            </a:r>
          </a:p>
        </p:txBody>
      </p:sp>
    </p:spTree>
    <p:extLst>
      <p:ext uri="{BB962C8B-B14F-4D97-AF65-F5344CB8AC3E}">
        <p14:creationId xmlns:p14="http://schemas.microsoft.com/office/powerpoint/2010/main" val="119109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6329620" y="3423645"/>
            <a:ext cx="282591" cy="2825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2215129" y="408918"/>
            <a:ext cx="7113316" cy="682451"/>
          </a:xfrm>
        </p:spPr>
        <p:txBody>
          <a:bodyPr vert="horz" lIns="91440" tIns="45720" rIns="91440" bIns="45720" rtlCol="0" anchor="b">
            <a:normAutofit/>
          </a:bodyPr>
          <a:lstStyle/>
          <a:p>
            <a:pPr algn="ctr"/>
            <a:r>
              <a:rPr lang="en-US" sz="3200" b="1" dirty="0">
                <a:solidFill>
                  <a:schemeClr val="tx2"/>
                </a:solidFill>
              </a:rPr>
              <a:t>3.1 	Environment</a:t>
            </a:r>
            <a:endParaRPr lang="en-US" sz="3200" b="1" kern="1200" dirty="0">
              <a:solidFill>
                <a:schemeClr val="tx2"/>
              </a:solidFill>
              <a:latin typeface="+mj-lt"/>
              <a:ea typeface="+mj-ea"/>
              <a:cs typeface="+mj-cs"/>
            </a:endParaRPr>
          </a:p>
        </p:txBody>
      </p:sp>
      <p:pic>
        <p:nvPicPr>
          <p:cNvPr id="17" name="Imagen 16">
            <a:extLst>
              <a:ext uri="{FF2B5EF4-FFF2-40B4-BE49-F238E27FC236}">
                <a16:creationId xmlns:a16="http://schemas.microsoft.com/office/drawing/2014/main" id="{738E3E42-806B-4BEE-9469-2DC9EB91F24E}"/>
              </a:ext>
            </a:extLst>
          </p:cNvPr>
          <p:cNvPicPr>
            <a:picLocks noChangeAspect="1"/>
          </p:cNvPicPr>
          <p:nvPr/>
        </p:nvPicPr>
        <p:blipFill>
          <a:blip r:embed="rId4"/>
          <a:stretch>
            <a:fillRect/>
          </a:stretch>
        </p:blipFill>
        <p:spPr>
          <a:xfrm>
            <a:off x="5571609" y="3701123"/>
            <a:ext cx="618169" cy="150127"/>
          </a:xfrm>
          <a:prstGeom prst="rect">
            <a:avLst/>
          </a:prstGeom>
        </p:spPr>
      </p:pic>
      <p:pic>
        <p:nvPicPr>
          <p:cNvPr id="2056" name="Picture 8" descr="GitHub - Farama-Foundation/Gymnasium-Robotics: A collection of robotics  simulation environments for reinforcement learning">
            <a:extLst>
              <a:ext uri="{FF2B5EF4-FFF2-40B4-BE49-F238E27FC236}">
                <a16:creationId xmlns:a16="http://schemas.microsoft.com/office/drawing/2014/main" id="{2799960C-83A7-0288-AC46-7EC3A2A1DE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81" t="32891" r="8275" b="31898"/>
          <a:stretch/>
        </p:blipFill>
        <p:spPr bwMode="auto">
          <a:xfrm>
            <a:off x="845194" y="4869688"/>
            <a:ext cx="2955269" cy="62054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16349FE7-C7DD-F03F-E6DA-A0F431E963F2}"/>
              </a:ext>
            </a:extLst>
          </p:cNvPr>
          <p:cNvPicPr>
            <a:picLocks noChangeAspect="1"/>
          </p:cNvPicPr>
          <p:nvPr/>
        </p:nvPicPr>
        <p:blipFill rotWithShape="1">
          <a:blip r:embed="rId6"/>
          <a:srcRect l="6699" t="48948" r="68455"/>
          <a:stretch/>
        </p:blipFill>
        <p:spPr>
          <a:xfrm>
            <a:off x="9515863" y="1552995"/>
            <a:ext cx="1712052" cy="1884090"/>
          </a:xfrm>
          <a:prstGeom prst="rect">
            <a:avLst/>
          </a:prstGeom>
        </p:spPr>
      </p:pic>
      <p:pic>
        <p:nvPicPr>
          <p:cNvPr id="21" name="Imagen 20">
            <a:extLst>
              <a:ext uri="{FF2B5EF4-FFF2-40B4-BE49-F238E27FC236}">
                <a16:creationId xmlns:a16="http://schemas.microsoft.com/office/drawing/2014/main" id="{A3B7C1F3-75BA-ACFF-EECA-B5EEDEB7E7E8}"/>
              </a:ext>
            </a:extLst>
          </p:cNvPr>
          <p:cNvPicPr>
            <a:picLocks noChangeAspect="1"/>
          </p:cNvPicPr>
          <p:nvPr/>
        </p:nvPicPr>
        <p:blipFill rotWithShape="1">
          <a:blip r:embed="rId6"/>
          <a:srcRect b="52545"/>
          <a:stretch/>
        </p:blipFill>
        <p:spPr>
          <a:xfrm>
            <a:off x="2650819" y="1619355"/>
            <a:ext cx="6890361" cy="1751371"/>
          </a:xfrm>
          <a:prstGeom prst="rect">
            <a:avLst/>
          </a:prstGeom>
        </p:spPr>
      </p:pic>
      <p:pic>
        <p:nvPicPr>
          <p:cNvPr id="22" name="Picture 6" descr="OpenAI Gym Bad SSL Certificate - #2 by vb - Community - OpenAI Developer  Forum">
            <a:extLst>
              <a:ext uri="{FF2B5EF4-FFF2-40B4-BE49-F238E27FC236}">
                <a16:creationId xmlns:a16="http://schemas.microsoft.com/office/drawing/2014/main" id="{07CE2B5D-495C-4311-611D-51FB8B2A7B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370" t="32489" r="9042" b="31519"/>
          <a:stretch/>
        </p:blipFill>
        <p:spPr bwMode="auto">
          <a:xfrm>
            <a:off x="845194" y="2361551"/>
            <a:ext cx="2071277" cy="4568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gredients for robotics research | OpenAI">
            <a:extLst>
              <a:ext uri="{FF2B5EF4-FFF2-40B4-BE49-F238E27FC236}">
                <a16:creationId xmlns:a16="http://schemas.microsoft.com/office/drawing/2014/main" id="{953B2149-83F5-1FF2-AF82-A26D350EE6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6220" y="4315381"/>
            <a:ext cx="2431133" cy="1759802"/>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5B315BDE-73E3-1EFA-1A49-65B112F4B79C}"/>
              </a:ext>
            </a:extLst>
          </p:cNvPr>
          <p:cNvSpPr txBox="1"/>
          <p:nvPr/>
        </p:nvSpPr>
        <p:spPr>
          <a:xfrm>
            <a:off x="4871482" y="1500287"/>
            <a:ext cx="1637162" cy="369332"/>
          </a:xfrm>
          <a:prstGeom prst="rect">
            <a:avLst/>
          </a:prstGeom>
          <a:noFill/>
        </p:spPr>
        <p:txBody>
          <a:bodyPr wrap="square">
            <a:spAutoFit/>
          </a:bodyPr>
          <a:lstStyle/>
          <a:p>
            <a:r>
              <a:rPr lang="en-US" b="1" u="sng" dirty="0">
                <a:solidFill>
                  <a:schemeClr val="tx2"/>
                </a:solidFill>
              </a:rPr>
              <a:t>Control Tasks</a:t>
            </a:r>
          </a:p>
        </p:txBody>
      </p:sp>
      <p:sp>
        <p:nvSpPr>
          <p:cNvPr id="25" name="CuadroTexto 24">
            <a:extLst>
              <a:ext uri="{FF2B5EF4-FFF2-40B4-BE49-F238E27FC236}">
                <a16:creationId xmlns:a16="http://schemas.microsoft.com/office/drawing/2014/main" id="{184FBD91-2F6A-EACB-F29C-4612EDC21E14}"/>
              </a:ext>
            </a:extLst>
          </p:cNvPr>
          <p:cNvSpPr txBox="1"/>
          <p:nvPr/>
        </p:nvSpPr>
        <p:spPr>
          <a:xfrm>
            <a:off x="4382581" y="3800604"/>
            <a:ext cx="2778412" cy="369332"/>
          </a:xfrm>
          <a:prstGeom prst="rect">
            <a:avLst/>
          </a:prstGeom>
          <a:noFill/>
        </p:spPr>
        <p:txBody>
          <a:bodyPr wrap="square">
            <a:spAutoFit/>
          </a:bodyPr>
          <a:lstStyle/>
          <a:p>
            <a:r>
              <a:rPr lang="en-US" b="1" u="sng" dirty="0">
                <a:solidFill>
                  <a:schemeClr val="tx2"/>
                </a:solidFill>
              </a:rPr>
              <a:t>Custom Pick And Place </a:t>
            </a:r>
          </a:p>
        </p:txBody>
      </p:sp>
      <p:sp>
        <p:nvSpPr>
          <p:cNvPr id="2" name="Marcador de número de diapositiva 1">
            <a:extLst>
              <a:ext uri="{FF2B5EF4-FFF2-40B4-BE49-F238E27FC236}">
                <a16:creationId xmlns:a16="http://schemas.microsoft.com/office/drawing/2014/main" id="{A1EDA724-6D60-29E4-2244-80B7D108F63D}"/>
              </a:ext>
            </a:extLst>
          </p:cNvPr>
          <p:cNvSpPr>
            <a:spLocks noGrp="1"/>
          </p:cNvSpPr>
          <p:nvPr>
            <p:ph type="sldNum" sz="quarter" idx="12"/>
          </p:nvPr>
        </p:nvSpPr>
        <p:spPr/>
        <p:txBody>
          <a:bodyPr/>
          <a:lstStyle/>
          <a:p>
            <a:r>
              <a:rPr lang="en-US" dirty="0"/>
              <a:t>17</a:t>
            </a:r>
          </a:p>
        </p:txBody>
      </p:sp>
    </p:spTree>
    <p:extLst>
      <p:ext uri="{BB962C8B-B14F-4D97-AF65-F5344CB8AC3E}">
        <p14:creationId xmlns:p14="http://schemas.microsoft.com/office/powerpoint/2010/main" val="1845785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Thesis Orientation</a:t>
            </a:r>
          </a:p>
        </p:txBody>
      </p:sp>
      <p:pic>
        <p:nvPicPr>
          <p:cNvPr id="4098" name="Picture 2" descr="States, Observation and Action Spaces in Reinforcement Learning | by  #Cban2020 | The Startup | Medium">
            <a:extLst>
              <a:ext uri="{FF2B5EF4-FFF2-40B4-BE49-F238E27FC236}">
                <a16:creationId xmlns:a16="http://schemas.microsoft.com/office/drawing/2014/main" id="{580FDB3D-3689-C11B-714B-50005FE430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001"/>
          <a:stretch/>
        </p:blipFill>
        <p:spPr bwMode="auto">
          <a:xfrm>
            <a:off x="604990" y="2086556"/>
            <a:ext cx="5593655" cy="305796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F4F4676-CC5A-82AF-5DC3-0273DBD0C392}"/>
              </a:ext>
            </a:extLst>
          </p:cNvPr>
          <p:cNvSpPr txBox="1"/>
          <p:nvPr/>
        </p:nvSpPr>
        <p:spPr>
          <a:xfrm>
            <a:off x="6351635" y="2294739"/>
            <a:ext cx="4090153" cy="1200329"/>
          </a:xfrm>
          <a:prstGeom prst="rect">
            <a:avLst/>
          </a:prstGeom>
          <a:noFill/>
        </p:spPr>
        <p:txBody>
          <a:bodyPr wrap="square">
            <a:spAutoFit/>
          </a:bodyPr>
          <a:lstStyle/>
          <a:p>
            <a:r>
              <a:rPr lang="en-US" dirty="0"/>
              <a:t>Q-value functions assigns an expected value to each state-action pair. In a continuous action space, the number of possible actions is infinite.</a:t>
            </a:r>
          </a:p>
        </p:txBody>
      </p:sp>
      <p:sp>
        <p:nvSpPr>
          <p:cNvPr id="7" name="CuadroTexto 6">
            <a:extLst>
              <a:ext uri="{FF2B5EF4-FFF2-40B4-BE49-F238E27FC236}">
                <a16:creationId xmlns:a16="http://schemas.microsoft.com/office/drawing/2014/main" id="{87850BF1-FDD5-7DD2-FE22-9ACBCD85B48C}"/>
              </a:ext>
            </a:extLst>
          </p:cNvPr>
          <p:cNvSpPr txBox="1"/>
          <p:nvPr/>
        </p:nvSpPr>
        <p:spPr>
          <a:xfrm>
            <a:off x="6306185" y="1925407"/>
            <a:ext cx="4686280" cy="369332"/>
          </a:xfrm>
          <a:prstGeom prst="rect">
            <a:avLst/>
          </a:prstGeom>
          <a:noFill/>
        </p:spPr>
        <p:txBody>
          <a:bodyPr wrap="square">
            <a:spAutoFit/>
          </a:bodyPr>
          <a:lstStyle/>
          <a:p>
            <a:r>
              <a:rPr lang="en-US" b="1" u="sng" dirty="0">
                <a:solidFill>
                  <a:schemeClr val="tx2"/>
                </a:solidFill>
              </a:rPr>
              <a:t>Problem with DQN and Continuous Actions</a:t>
            </a:r>
          </a:p>
        </p:txBody>
      </p:sp>
      <p:pic>
        <p:nvPicPr>
          <p:cNvPr id="8" name="Imagen 7">
            <a:extLst>
              <a:ext uri="{FF2B5EF4-FFF2-40B4-BE49-F238E27FC236}">
                <a16:creationId xmlns:a16="http://schemas.microsoft.com/office/drawing/2014/main" id="{46DBD30E-FE65-066E-EEA6-E23E07AD3D89}"/>
              </a:ext>
            </a:extLst>
          </p:cNvPr>
          <p:cNvPicPr>
            <a:picLocks noChangeAspect="1"/>
          </p:cNvPicPr>
          <p:nvPr/>
        </p:nvPicPr>
        <p:blipFill rotWithShape="1">
          <a:blip r:embed="rId5"/>
          <a:srcRect t="47404"/>
          <a:stretch/>
        </p:blipFill>
        <p:spPr>
          <a:xfrm>
            <a:off x="6566969" y="3660248"/>
            <a:ext cx="4313262" cy="1749383"/>
          </a:xfrm>
          <a:prstGeom prst="rect">
            <a:avLst/>
          </a:prstGeom>
        </p:spPr>
      </p:pic>
      <p:sp>
        <p:nvSpPr>
          <p:cNvPr id="2" name="Marcador de número de diapositiva 1">
            <a:extLst>
              <a:ext uri="{FF2B5EF4-FFF2-40B4-BE49-F238E27FC236}">
                <a16:creationId xmlns:a16="http://schemas.microsoft.com/office/drawing/2014/main" id="{70E3F06E-59CA-BAE9-C295-F0F9B914E7A9}"/>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961982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fontScale="90000"/>
          </a:bodyPr>
          <a:lstStyle/>
          <a:p>
            <a:pPr algn="ctr"/>
            <a:r>
              <a:rPr lang="en-US" sz="3600" b="1" dirty="0">
                <a:solidFill>
                  <a:schemeClr val="tx2"/>
                </a:solidFill>
              </a:rPr>
              <a:t>3.2 	Deep Reinforcement Learning Agent</a:t>
            </a:r>
            <a:endParaRPr lang="en-US" sz="3600" b="1" kern="1200" dirty="0">
              <a:solidFill>
                <a:schemeClr val="tx2"/>
              </a:solidFill>
              <a:latin typeface="+mj-lt"/>
              <a:ea typeface="+mj-ea"/>
              <a:cs typeface="+mj-cs"/>
            </a:endParaRPr>
          </a:p>
        </p:txBody>
      </p:sp>
      <p:sp>
        <p:nvSpPr>
          <p:cNvPr id="3" name="CuadroTexto 2">
            <a:extLst>
              <a:ext uri="{FF2B5EF4-FFF2-40B4-BE49-F238E27FC236}">
                <a16:creationId xmlns:a16="http://schemas.microsoft.com/office/drawing/2014/main" id="{C027A45B-E9D4-F470-8292-D21DD29D8F0B}"/>
              </a:ext>
            </a:extLst>
          </p:cNvPr>
          <p:cNvSpPr txBox="1"/>
          <p:nvPr/>
        </p:nvSpPr>
        <p:spPr>
          <a:xfrm>
            <a:off x="2266014" y="1510287"/>
            <a:ext cx="6099242" cy="369332"/>
          </a:xfrm>
          <a:prstGeom prst="rect">
            <a:avLst/>
          </a:prstGeom>
          <a:noFill/>
        </p:spPr>
        <p:txBody>
          <a:bodyPr wrap="square">
            <a:spAutoFit/>
          </a:bodyPr>
          <a:lstStyle/>
          <a:p>
            <a:pPr algn="ctr"/>
            <a:r>
              <a:rPr lang="en-US" b="1" u="sng" dirty="0">
                <a:solidFill>
                  <a:schemeClr val="tx2"/>
                </a:solidFill>
              </a:rPr>
              <a:t>Actor and Critic Networks:</a:t>
            </a:r>
            <a:r>
              <a:rPr lang="en-US" b="1" dirty="0">
                <a:solidFill>
                  <a:schemeClr val="tx2"/>
                </a:solidFill>
              </a:rPr>
              <a:t>  </a:t>
            </a:r>
            <a:r>
              <a:rPr lang="en-US" i="1" dirty="0">
                <a:solidFill>
                  <a:schemeClr val="tx2"/>
                </a:solidFill>
              </a:rPr>
              <a:t>Actor</a:t>
            </a:r>
            <a:r>
              <a:rPr lang="en-US" b="1" u="sng" dirty="0">
                <a:solidFill>
                  <a:schemeClr val="tx2"/>
                </a:solidFill>
              </a:rPr>
              <a:t> </a:t>
            </a:r>
          </a:p>
        </p:txBody>
      </p:sp>
      <p:pic>
        <p:nvPicPr>
          <p:cNvPr id="1026" name="Picture 2" descr="Supervised actor-critic reinforcement learning with action feedback for  algorithmic trading | Applied Intelligence">
            <a:extLst>
              <a:ext uri="{FF2B5EF4-FFF2-40B4-BE49-F238E27FC236}">
                <a16:creationId xmlns:a16="http://schemas.microsoft.com/office/drawing/2014/main" id="{18A8A234-1F2B-ABDD-D253-DDC638E0B4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159"/>
          <a:stretch/>
        </p:blipFill>
        <p:spPr bwMode="auto">
          <a:xfrm>
            <a:off x="1058703" y="2293618"/>
            <a:ext cx="3183448" cy="294893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B29B5447-6CF9-E85A-9BCD-D9B79044B2B7}"/>
              </a:ext>
            </a:extLst>
          </p:cNvPr>
          <p:cNvSpPr txBox="1"/>
          <p:nvPr/>
        </p:nvSpPr>
        <p:spPr>
          <a:xfrm>
            <a:off x="787205" y="5488904"/>
            <a:ext cx="1217590" cy="261610"/>
          </a:xfrm>
          <a:prstGeom prst="rect">
            <a:avLst/>
          </a:prstGeom>
          <a:noFill/>
        </p:spPr>
        <p:txBody>
          <a:bodyPr wrap="square">
            <a:spAutoFit/>
          </a:bodyPr>
          <a:lstStyle/>
          <a:p>
            <a:r>
              <a:rPr lang="es-ES" sz="1100" i="1" dirty="0"/>
              <a:t>n = # </a:t>
            </a:r>
            <a:r>
              <a:rPr lang="es-ES" sz="1100" i="1" dirty="0" err="1"/>
              <a:t>Dimensions</a:t>
            </a:r>
            <a:endParaRPr lang="es-ES" sz="1100" i="1" dirty="0"/>
          </a:p>
        </p:txBody>
      </p:sp>
      <p:sp>
        <p:nvSpPr>
          <p:cNvPr id="7" name="CuadroTexto 6">
            <a:extLst>
              <a:ext uri="{FF2B5EF4-FFF2-40B4-BE49-F238E27FC236}">
                <a16:creationId xmlns:a16="http://schemas.microsoft.com/office/drawing/2014/main" id="{C608ABA6-6E3F-4774-E103-2CB3348230BD}"/>
              </a:ext>
            </a:extLst>
          </p:cNvPr>
          <p:cNvSpPr txBox="1"/>
          <p:nvPr/>
        </p:nvSpPr>
        <p:spPr>
          <a:xfrm>
            <a:off x="-298112" y="5683744"/>
            <a:ext cx="6099242" cy="430887"/>
          </a:xfrm>
          <a:prstGeom prst="rect">
            <a:avLst/>
          </a:prstGeom>
          <a:noFill/>
        </p:spPr>
        <p:txBody>
          <a:bodyPr wrap="square">
            <a:spAutoFit/>
          </a:bodyPr>
          <a:lstStyle/>
          <a:p>
            <a:pPr algn="ctr"/>
            <a:r>
              <a:rPr lang="es-ES" sz="1050" i="1" dirty="0"/>
              <a:t># </a:t>
            </a:r>
            <a:r>
              <a:rPr lang="es-ES" sz="1050" i="1" dirty="0" err="1"/>
              <a:t>Neurons</a:t>
            </a:r>
            <a:r>
              <a:rPr lang="es-ES" sz="1050" i="1" dirty="0"/>
              <a:t> = 256</a:t>
            </a:r>
          </a:p>
          <a:p>
            <a:pPr algn="ctr"/>
            <a:r>
              <a:rPr lang="es-ES" sz="1050" i="1" dirty="0" err="1"/>
              <a:t>Activation</a:t>
            </a:r>
            <a:r>
              <a:rPr lang="es-ES" sz="1050" i="1" dirty="0"/>
              <a:t> </a:t>
            </a:r>
            <a:r>
              <a:rPr lang="es-ES" sz="1050" i="1" dirty="0" err="1"/>
              <a:t>Funtion</a:t>
            </a:r>
            <a:r>
              <a:rPr lang="es-ES" sz="1050" i="1" dirty="0"/>
              <a:t>: </a:t>
            </a:r>
            <a:r>
              <a:rPr lang="es-ES" sz="1050" i="1" dirty="0" err="1"/>
              <a:t>ReLu</a:t>
            </a:r>
            <a:endParaRPr lang="es-ES" sz="1050" i="1" dirty="0"/>
          </a:p>
        </p:txBody>
      </p:sp>
      <p:sp>
        <p:nvSpPr>
          <p:cNvPr id="8" name="Cerrar llave 7">
            <a:extLst>
              <a:ext uri="{FF2B5EF4-FFF2-40B4-BE49-F238E27FC236}">
                <a16:creationId xmlns:a16="http://schemas.microsoft.com/office/drawing/2014/main" id="{D133CDEA-559B-BE7C-14DB-80CB08A653C7}"/>
              </a:ext>
            </a:extLst>
          </p:cNvPr>
          <p:cNvSpPr/>
          <p:nvPr/>
        </p:nvSpPr>
        <p:spPr>
          <a:xfrm rot="5400000">
            <a:off x="2396433" y="4891622"/>
            <a:ext cx="366658" cy="1217590"/>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9" name="Cerrar llave 8">
            <a:extLst>
              <a:ext uri="{FF2B5EF4-FFF2-40B4-BE49-F238E27FC236}">
                <a16:creationId xmlns:a16="http://schemas.microsoft.com/office/drawing/2014/main" id="{17AE5635-65F4-B8C3-C7A3-9A34FA59924B}"/>
              </a:ext>
            </a:extLst>
          </p:cNvPr>
          <p:cNvSpPr/>
          <p:nvPr/>
        </p:nvSpPr>
        <p:spPr>
          <a:xfrm rot="5400000">
            <a:off x="1219042" y="5127200"/>
            <a:ext cx="194655" cy="515337"/>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CuadroTexto 10">
            <a:extLst>
              <a:ext uri="{FF2B5EF4-FFF2-40B4-BE49-F238E27FC236}">
                <a16:creationId xmlns:a16="http://schemas.microsoft.com/office/drawing/2014/main" id="{0DEAA361-93FF-1C0B-AB76-B9E30BFAB15F}"/>
              </a:ext>
            </a:extLst>
          </p:cNvPr>
          <p:cNvSpPr txBox="1"/>
          <p:nvPr/>
        </p:nvSpPr>
        <p:spPr>
          <a:xfrm>
            <a:off x="3167739" y="5317087"/>
            <a:ext cx="1625405" cy="261610"/>
          </a:xfrm>
          <a:prstGeom prst="rect">
            <a:avLst/>
          </a:prstGeom>
          <a:noFill/>
        </p:spPr>
        <p:txBody>
          <a:bodyPr wrap="square">
            <a:spAutoFit/>
          </a:bodyPr>
          <a:lstStyle/>
          <a:p>
            <a:pPr algn="ctr"/>
            <a:r>
              <a:rPr lang="es-ES" sz="1050" i="1" dirty="0"/>
              <a:t># </a:t>
            </a:r>
            <a:r>
              <a:rPr lang="es-ES" sz="1050" i="1" dirty="0" err="1"/>
              <a:t>Neurons</a:t>
            </a:r>
            <a:r>
              <a:rPr lang="es-ES" sz="1050" i="1" dirty="0"/>
              <a:t> = # </a:t>
            </a:r>
            <a:r>
              <a:rPr lang="es-ES" sz="1050" i="1" dirty="0" err="1"/>
              <a:t>Actions</a:t>
            </a:r>
            <a:endParaRPr lang="es-ES" sz="1050" i="1" dirty="0"/>
          </a:p>
        </p:txBody>
      </p:sp>
      <p:sp>
        <p:nvSpPr>
          <p:cNvPr id="12" name="Cerrar llave 11">
            <a:extLst>
              <a:ext uri="{FF2B5EF4-FFF2-40B4-BE49-F238E27FC236}">
                <a16:creationId xmlns:a16="http://schemas.microsoft.com/office/drawing/2014/main" id="{926269BB-5208-54A8-6CC5-72C40C533483}"/>
              </a:ext>
            </a:extLst>
          </p:cNvPr>
          <p:cNvSpPr/>
          <p:nvPr/>
        </p:nvSpPr>
        <p:spPr>
          <a:xfrm rot="5400000">
            <a:off x="3887154" y="4979656"/>
            <a:ext cx="194655" cy="515337"/>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cxnSp>
        <p:nvCxnSpPr>
          <p:cNvPr id="23" name="Conector: angular 22">
            <a:extLst>
              <a:ext uri="{FF2B5EF4-FFF2-40B4-BE49-F238E27FC236}">
                <a16:creationId xmlns:a16="http://schemas.microsoft.com/office/drawing/2014/main" id="{18EB3745-083B-B11C-7BB4-848FA953BDBC}"/>
              </a:ext>
            </a:extLst>
          </p:cNvPr>
          <p:cNvCxnSpPr>
            <a:cxnSpLocks/>
          </p:cNvCxnSpPr>
          <p:nvPr/>
        </p:nvCxnSpPr>
        <p:spPr>
          <a:xfrm flipV="1">
            <a:off x="4186909" y="3198020"/>
            <a:ext cx="984104" cy="647223"/>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angular 24">
            <a:extLst>
              <a:ext uri="{FF2B5EF4-FFF2-40B4-BE49-F238E27FC236}">
                <a16:creationId xmlns:a16="http://schemas.microsoft.com/office/drawing/2014/main" id="{AF5DA3F3-55BC-8B53-D7D8-FA9A689D8540}"/>
              </a:ext>
            </a:extLst>
          </p:cNvPr>
          <p:cNvCxnSpPr>
            <a:cxnSpLocks/>
          </p:cNvCxnSpPr>
          <p:nvPr/>
        </p:nvCxnSpPr>
        <p:spPr>
          <a:xfrm>
            <a:off x="4197246" y="3857591"/>
            <a:ext cx="962278" cy="799925"/>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Elipse 1">
            <a:extLst>
              <a:ext uri="{FF2B5EF4-FFF2-40B4-BE49-F238E27FC236}">
                <a16:creationId xmlns:a16="http://schemas.microsoft.com/office/drawing/2014/main" id="{E766C092-CEA5-58DC-B0D8-A68DA4F57AE0}"/>
              </a:ext>
            </a:extLst>
          </p:cNvPr>
          <p:cNvSpPr/>
          <p:nvPr/>
        </p:nvSpPr>
        <p:spPr>
          <a:xfrm>
            <a:off x="3781395" y="3675208"/>
            <a:ext cx="398092" cy="39809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D7CBE7C0-397A-EAFB-FF29-6D1613CFCD84}"/>
              </a:ext>
            </a:extLst>
          </p:cNvPr>
          <p:cNvSpPr txBox="1"/>
          <p:nvPr/>
        </p:nvSpPr>
        <p:spPr>
          <a:xfrm>
            <a:off x="3585737" y="2765302"/>
            <a:ext cx="2481481" cy="338554"/>
          </a:xfrm>
          <a:prstGeom prst="rect">
            <a:avLst/>
          </a:prstGeom>
          <a:noFill/>
        </p:spPr>
        <p:txBody>
          <a:bodyPr wrap="square">
            <a:spAutoFit/>
          </a:bodyPr>
          <a:lstStyle/>
          <a:p>
            <a:pPr algn="ctr"/>
            <a:r>
              <a:rPr lang="es-ES" sz="800" dirty="0"/>
              <a:t>Discrete </a:t>
            </a:r>
          </a:p>
          <a:p>
            <a:pPr algn="ctr"/>
            <a:r>
              <a:rPr lang="es-ES" sz="800" dirty="0" err="1"/>
              <a:t>Actions</a:t>
            </a:r>
            <a:endParaRPr lang="es-ES" sz="800" dirty="0"/>
          </a:p>
        </p:txBody>
      </p:sp>
      <p:sp>
        <p:nvSpPr>
          <p:cNvPr id="19" name="CuadroTexto 18">
            <a:extLst>
              <a:ext uri="{FF2B5EF4-FFF2-40B4-BE49-F238E27FC236}">
                <a16:creationId xmlns:a16="http://schemas.microsoft.com/office/drawing/2014/main" id="{79F8497E-2078-B8DB-E704-C65F219DC87D}"/>
              </a:ext>
            </a:extLst>
          </p:cNvPr>
          <p:cNvSpPr txBox="1"/>
          <p:nvPr/>
        </p:nvSpPr>
        <p:spPr>
          <a:xfrm>
            <a:off x="3547608" y="4743271"/>
            <a:ext cx="2481481" cy="338554"/>
          </a:xfrm>
          <a:prstGeom prst="rect">
            <a:avLst/>
          </a:prstGeom>
          <a:noFill/>
        </p:spPr>
        <p:txBody>
          <a:bodyPr wrap="square">
            <a:spAutoFit/>
          </a:bodyPr>
          <a:lstStyle/>
          <a:p>
            <a:pPr algn="ctr"/>
            <a:r>
              <a:rPr lang="es-ES" sz="800" dirty="0" err="1"/>
              <a:t>Continuous</a:t>
            </a:r>
            <a:r>
              <a:rPr lang="es-ES" sz="800" dirty="0"/>
              <a:t> </a:t>
            </a:r>
          </a:p>
          <a:p>
            <a:pPr algn="ctr"/>
            <a:r>
              <a:rPr lang="es-ES" sz="800" dirty="0" err="1"/>
              <a:t>Actions</a:t>
            </a:r>
            <a:endParaRPr lang="es-ES" sz="800" dirty="0"/>
          </a:p>
        </p:txBody>
      </p:sp>
      <p:sp>
        <p:nvSpPr>
          <p:cNvPr id="4" name="Marcador de número de diapositiva 3">
            <a:extLst>
              <a:ext uri="{FF2B5EF4-FFF2-40B4-BE49-F238E27FC236}">
                <a16:creationId xmlns:a16="http://schemas.microsoft.com/office/drawing/2014/main" id="{5DB1C282-9EB0-3493-8E15-ADFCA7D04629}"/>
              </a:ext>
            </a:extLst>
          </p:cNvPr>
          <p:cNvSpPr>
            <a:spLocks noGrp="1"/>
          </p:cNvSpPr>
          <p:nvPr>
            <p:ph type="sldNum" sz="quarter" idx="12"/>
          </p:nvPr>
        </p:nvSpPr>
        <p:spPr/>
        <p:txBody>
          <a:bodyPr/>
          <a:lstStyle/>
          <a:p>
            <a:r>
              <a:rPr lang="en-US" dirty="0"/>
              <a:t>19</a:t>
            </a:r>
          </a:p>
        </p:txBody>
      </p:sp>
    </p:spTree>
    <p:extLst>
      <p:ext uri="{BB962C8B-B14F-4D97-AF65-F5344CB8AC3E}">
        <p14:creationId xmlns:p14="http://schemas.microsoft.com/office/powerpoint/2010/main" val="2356956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fontScale="90000"/>
          </a:bodyPr>
          <a:lstStyle/>
          <a:p>
            <a:pPr algn="ctr"/>
            <a:r>
              <a:rPr lang="en-US" sz="3600" b="1" dirty="0">
                <a:solidFill>
                  <a:schemeClr val="tx2"/>
                </a:solidFill>
              </a:rPr>
              <a:t>3.2 	Deep Reinforcement Learning Agent</a:t>
            </a:r>
            <a:endParaRPr lang="en-US" sz="3600" b="1" kern="1200" dirty="0">
              <a:solidFill>
                <a:schemeClr val="tx2"/>
              </a:solidFill>
              <a:latin typeface="+mj-lt"/>
              <a:ea typeface="+mj-ea"/>
              <a:cs typeface="+mj-cs"/>
            </a:endParaRPr>
          </a:p>
        </p:txBody>
      </p:sp>
      <p:sp>
        <p:nvSpPr>
          <p:cNvPr id="3" name="CuadroTexto 2">
            <a:extLst>
              <a:ext uri="{FF2B5EF4-FFF2-40B4-BE49-F238E27FC236}">
                <a16:creationId xmlns:a16="http://schemas.microsoft.com/office/drawing/2014/main" id="{C027A45B-E9D4-F470-8292-D21DD29D8F0B}"/>
              </a:ext>
            </a:extLst>
          </p:cNvPr>
          <p:cNvSpPr txBox="1"/>
          <p:nvPr/>
        </p:nvSpPr>
        <p:spPr>
          <a:xfrm>
            <a:off x="2266014" y="1510287"/>
            <a:ext cx="6099242" cy="369332"/>
          </a:xfrm>
          <a:prstGeom prst="rect">
            <a:avLst/>
          </a:prstGeom>
          <a:noFill/>
        </p:spPr>
        <p:txBody>
          <a:bodyPr wrap="square">
            <a:spAutoFit/>
          </a:bodyPr>
          <a:lstStyle/>
          <a:p>
            <a:pPr algn="ctr"/>
            <a:r>
              <a:rPr lang="en-US" b="1" u="sng" dirty="0">
                <a:solidFill>
                  <a:schemeClr val="tx2"/>
                </a:solidFill>
              </a:rPr>
              <a:t>Actor and Critic Networks:</a:t>
            </a:r>
            <a:r>
              <a:rPr lang="en-US" b="1" dirty="0">
                <a:solidFill>
                  <a:schemeClr val="tx2"/>
                </a:solidFill>
              </a:rPr>
              <a:t>  </a:t>
            </a:r>
            <a:r>
              <a:rPr lang="en-US" i="1" dirty="0">
                <a:solidFill>
                  <a:schemeClr val="tx2"/>
                </a:solidFill>
              </a:rPr>
              <a:t>Actor</a:t>
            </a:r>
            <a:r>
              <a:rPr lang="en-US" b="1" u="sng" dirty="0">
                <a:solidFill>
                  <a:schemeClr val="tx2"/>
                </a:solidFill>
              </a:rPr>
              <a:t> </a:t>
            </a:r>
          </a:p>
        </p:txBody>
      </p:sp>
      <p:pic>
        <p:nvPicPr>
          <p:cNvPr id="1026" name="Picture 2" descr="Supervised actor-critic reinforcement learning with action feedback for  algorithmic trading | Applied Intelligence">
            <a:extLst>
              <a:ext uri="{FF2B5EF4-FFF2-40B4-BE49-F238E27FC236}">
                <a16:creationId xmlns:a16="http://schemas.microsoft.com/office/drawing/2014/main" id="{18A8A234-1F2B-ABDD-D253-DDC638E0B4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159"/>
          <a:stretch/>
        </p:blipFill>
        <p:spPr bwMode="auto">
          <a:xfrm>
            <a:off x="1058703" y="2293618"/>
            <a:ext cx="3183448" cy="294893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B29B5447-6CF9-E85A-9BCD-D9B79044B2B7}"/>
              </a:ext>
            </a:extLst>
          </p:cNvPr>
          <p:cNvSpPr txBox="1"/>
          <p:nvPr/>
        </p:nvSpPr>
        <p:spPr>
          <a:xfrm>
            <a:off x="787205" y="5488904"/>
            <a:ext cx="1217590" cy="261610"/>
          </a:xfrm>
          <a:prstGeom prst="rect">
            <a:avLst/>
          </a:prstGeom>
          <a:noFill/>
        </p:spPr>
        <p:txBody>
          <a:bodyPr wrap="square">
            <a:spAutoFit/>
          </a:bodyPr>
          <a:lstStyle/>
          <a:p>
            <a:r>
              <a:rPr lang="es-ES" sz="1100" i="1" dirty="0"/>
              <a:t>n = # </a:t>
            </a:r>
            <a:r>
              <a:rPr lang="es-ES" sz="1100" i="1" dirty="0" err="1"/>
              <a:t>Dimensions</a:t>
            </a:r>
            <a:endParaRPr lang="es-ES" sz="1100" i="1" dirty="0"/>
          </a:p>
        </p:txBody>
      </p:sp>
      <p:sp>
        <p:nvSpPr>
          <p:cNvPr id="7" name="CuadroTexto 6">
            <a:extLst>
              <a:ext uri="{FF2B5EF4-FFF2-40B4-BE49-F238E27FC236}">
                <a16:creationId xmlns:a16="http://schemas.microsoft.com/office/drawing/2014/main" id="{C608ABA6-6E3F-4774-E103-2CB3348230BD}"/>
              </a:ext>
            </a:extLst>
          </p:cNvPr>
          <p:cNvSpPr txBox="1"/>
          <p:nvPr/>
        </p:nvSpPr>
        <p:spPr>
          <a:xfrm>
            <a:off x="-298112" y="5683744"/>
            <a:ext cx="6099242" cy="430887"/>
          </a:xfrm>
          <a:prstGeom prst="rect">
            <a:avLst/>
          </a:prstGeom>
          <a:noFill/>
        </p:spPr>
        <p:txBody>
          <a:bodyPr wrap="square">
            <a:spAutoFit/>
          </a:bodyPr>
          <a:lstStyle/>
          <a:p>
            <a:pPr algn="ctr"/>
            <a:r>
              <a:rPr lang="es-ES" sz="1050" i="1" dirty="0"/>
              <a:t># </a:t>
            </a:r>
            <a:r>
              <a:rPr lang="es-ES" sz="1050" i="1" dirty="0" err="1"/>
              <a:t>Neurons</a:t>
            </a:r>
            <a:r>
              <a:rPr lang="es-ES" sz="1050" i="1" dirty="0"/>
              <a:t> = 256</a:t>
            </a:r>
          </a:p>
          <a:p>
            <a:pPr algn="ctr"/>
            <a:r>
              <a:rPr lang="es-ES" sz="1050" i="1" dirty="0" err="1"/>
              <a:t>Activation</a:t>
            </a:r>
            <a:r>
              <a:rPr lang="es-ES" sz="1050" i="1" dirty="0"/>
              <a:t> </a:t>
            </a:r>
            <a:r>
              <a:rPr lang="es-ES" sz="1050" i="1" dirty="0" err="1"/>
              <a:t>Funtion</a:t>
            </a:r>
            <a:r>
              <a:rPr lang="es-ES" sz="1050" i="1" dirty="0"/>
              <a:t>: </a:t>
            </a:r>
            <a:r>
              <a:rPr lang="es-ES" sz="1050" i="1" dirty="0" err="1"/>
              <a:t>ReLu</a:t>
            </a:r>
            <a:endParaRPr lang="es-ES" sz="1050" i="1" dirty="0"/>
          </a:p>
        </p:txBody>
      </p:sp>
      <p:pic>
        <p:nvPicPr>
          <p:cNvPr id="1028" name="Picture 4" descr="Understanding the Softmax Activation Function: A Comprehensive Guide">
            <a:extLst>
              <a:ext uri="{FF2B5EF4-FFF2-40B4-BE49-F238E27FC236}">
                <a16:creationId xmlns:a16="http://schemas.microsoft.com/office/drawing/2014/main" id="{283F9A0F-392E-8310-C72F-3957166C70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901"/>
          <a:stretch/>
        </p:blipFill>
        <p:spPr bwMode="auto">
          <a:xfrm>
            <a:off x="5308025" y="2188731"/>
            <a:ext cx="1746349" cy="1540071"/>
          </a:xfrm>
          <a:prstGeom prst="rect">
            <a:avLst/>
          </a:prstGeom>
          <a:noFill/>
          <a:extLst>
            <a:ext uri="{909E8E84-426E-40DD-AFC4-6F175D3DCCD1}">
              <a14:hiddenFill xmlns:a14="http://schemas.microsoft.com/office/drawing/2010/main">
                <a:solidFill>
                  <a:srgbClr val="FFFFFF"/>
                </a:solidFill>
              </a14:hiddenFill>
            </a:ext>
          </a:extLst>
        </p:spPr>
      </p:pic>
      <p:sp>
        <p:nvSpPr>
          <p:cNvPr id="8" name="Cerrar llave 7">
            <a:extLst>
              <a:ext uri="{FF2B5EF4-FFF2-40B4-BE49-F238E27FC236}">
                <a16:creationId xmlns:a16="http://schemas.microsoft.com/office/drawing/2014/main" id="{D133CDEA-559B-BE7C-14DB-80CB08A653C7}"/>
              </a:ext>
            </a:extLst>
          </p:cNvPr>
          <p:cNvSpPr/>
          <p:nvPr/>
        </p:nvSpPr>
        <p:spPr>
          <a:xfrm rot="5400000">
            <a:off x="2396433" y="4891622"/>
            <a:ext cx="366658" cy="1217590"/>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9" name="Cerrar llave 8">
            <a:extLst>
              <a:ext uri="{FF2B5EF4-FFF2-40B4-BE49-F238E27FC236}">
                <a16:creationId xmlns:a16="http://schemas.microsoft.com/office/drawing/2014/main" id="{17AE5635-65F4-B8C3-C7A3-9A34FA59924B}"/>
              </a:ext>
            </a:extLst>
          </p:cNvPr>
          <p:cNvSpPr/>
          <p:nvPr/>
        </p:nvSpPr>
        <p:spPr>
          <a:xfrm rot="5400000">
            <a:off x="1219042" y="5127200"/>
            <a:ext cx="194655" cy="515337"/>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CuadroTexto 10">
            <a:extLst>
              <a:ext uri="{FF2B5EF4-FFF2-40B4-BE49-F238E27FC236}">
                <a16:creationId xmlns:a16="http://schemas.microsoft.com/office/drawing/2014/main" id="{0DEAA361-93FF-1C0B-AB76-B9E30BFAB15F}"/>
              </a:ext>
            </a:extLst>
          </p:cNvPr>
          <p:cNvSpPr txBox="1"/>
          <p:nvPr/>
        </p:nvSpPr>
        <p:spPr>
          <a:xfrm>
            <a:off x="3167739" y="5317087"/>
            <a:ext cx="1625405" cy="261610"/>
          </a:xfrm>
          <a:prstGeom prst="rect">
            <a:avLst/>
          </a:prstGeom>
          <a:noFill/>
        </p:spPr>
        <p:txBody>
          <a:bodyPr wrap="square">
            <a:spAutoFit/>
          </a:bodyPr>
          <a:lstStyle/>
          <a:p>
            <a:pPr algn="ctr"/>
            <a:r>
              <a:rPr lang="es-ES" sz="1050" i="1" dirty="0"/>
              <a:t># </a:t>
            </a:r>
            <a:r>
              <a:rPr lang="es-ES" sz="1050" i="1" dirty="0" err="1"/>
              <a:t>Neurons</a:t>
            </a:r>
            <a:r>
              <a:rPr lang="es-ES" sz="1050" i="1" dirty="0"/>
              <a:t> = # </a:t>
            </a:r>
            <a:r>
              <a:rPr lang="es-ES" sz="1050" i="1" dirty="0" err="1"/>
              <a:t>Actions</a:t>
            </a:r>
            <a:endParaRPr lang="es-ES" sz="1050" i="1" dirty="0"/>
          </a:p>
        </p:txBody>
      </p:sp>
      <p:sp>
        <p:nvSpPr>
          <p:cNvPr id="12" name="Cerrar llave 11">
            <a:extLst>
              <a:ext uri="{FF2B5EF4-FFF2-40B4-BE49-F238E27FC236}">
                <a16:creationId xmlns:a16="http://schemas.microsoft.com/office/drawing/2014/main" id="{926269BB-5208-54A8-6CC5-72C40C533483}"/>
              </a:ext>
            </a:extLst>
          </p:cNvPr>
          <p:cNvSpPr/>
          <p:nvPr/>
        </p:nvSpPr>
        <p:spPr>
          <a:xfrm rot="5400000">
            <a:off x="3887154" y="4979656"/>
            <a:ext cx="194655" cy="515337"/>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15" name="Tabla 15">
            <a:extLst>
              <a:ext uri="{FF2B5EF4-FFF2-40B4-BE49-F238E27FC236}">
                <a16:creationId xmlns:a16="http://schemas.microsoft.com/office/drawing/2014/main" id="{21D14F94-1758-D71C-621E-9FF11A20082A}"/>
              </a:ext>
            </a:extLst>
          </p:cNvPr>
          <p:cNvGraphicFramePr>
            <a:graphicFrameLocks noGrp="1"/>
          </p:cNvGraphicFramePr>
          <p:nvPr/>
        </p:nvGraphicFramePr>
        <p:xfrm>
          <a:off x="9430088" y="2401038"/>
          <a:ext cx="1794750" cy="1257300"/>
        </p:xfrm>
        <a:graphic>
          <a:graphicData uri="http://schemas.openxmlformats.org/drawingml/2006/table">
            <a:tbl>
              <a:tblPr firstRow="1" bandRow="1">
                <a:tableStyleId>{5C22544A-7EE6-4342-B048-85BDC9FD1C3A}</a:tableStyleId>
              </a:tblPr>
              <a:tblGrid>
                <a:gridCol w="897375">
                  <a:extLst>
                    <a:ext uri="{9D8B030D-6E8A-4147-A177-3AD203B41FA5}">
                      <a16:colId xmlns:a16="http://schemas.microsoft.com/office/drawing/2014/main" val="33364506"/>
                    </a:ext>
                  </a:extLst>
                </a:gridCol>
                <a:gridCol w="897375">
                  <a:extLst>
                    <a:ext uri="{9D8B030D-6E8A-4147-A177-3AD203B41FA5}">
                      <a16:colId xmlns:a16="http://schemas.microsoft.com/office/drawing/2014/main" val="722243076"/>
                    </a:ext>
                  </a:extLst>
                </a:gridCol>
              </a:tblGrid>
              <a:tr h="148500">
                <a:tc>
                  <a:txBody>
                    <a:bodyPr/>
                    <a:lstStyle/>
                    <a:p>
                      <a:pPr algn="ctr"/>
                      <a:r>
                        <a:rPr lang="es-ES" sz="1050" dirty="0" err="1"/>
                        <a:t>Action</a:t>
                      </a:r>
                      <a:endParaRPr lang="es-ES" sz="1050" dirty="0"/>
                    </a:p>
                  </a:txBody>
                  <a:tcPr/>
                </a:tc>
                <a:tc>
                  <a:txBody>
                    <a:bodyPr/>
                    <a:lstStyle/>
                    <a:p>
                      <a:pPr algn="ctr"/>
                      <a:r>
                        <a:rPr lang="es-ES" sz="1050" dirty="0" err="1"/>
                        <a:t>Probability</a:t>
                      </a:r>
                      <a:endParaRPr lang="es-ES" sz="1050" dirty="0"/>
                    </a:p>
                  </a:txBody>
                  <a:tcPr/>
                </a:tc>
                <a:extLst>
                  <a:ext uri="{0D108BD9-81ED-4DB2-BD59-A6C34878D82A}">
                    <a16:rowId xmlns:a16="http://schemas.microsoft.com/office/drawing/2014/main" val="3081685868"/>
                  </a:ext>
                </a:extLst>
              </a:tr>
              <a:tr h="148500">
                <a:tc>
                  <a:txBody>
                    <a:bodyPr/>
                    <a:lstStyle/>
                    <a:p>
                      <a:pPr algn="ctr"/>
                      <a:r>
                        <a:rPr lang="es-ES" sz="1050" dirty="0" err="1"/>
                        <a:t>Left</a:t>
                      </a:r>
                      <a:endParaRPr lang="es-ES" sz="1050" dirty="0"/>
                    </a:p>
                  </a:txBody>
                  <a:tcPr/>
                </a:tc>
                <a:tc>
                  <a:txBody>
                    <a:bodyPr/>
                    <a:lstStyle/>
                    <a:p>
                      <a:pPr algn="ctr"/>
                      <a:r>
                        <a:rPr lang="es-ES" sz="1050" dirty="0"/>
                        <a:t>1/10</a:t>
                      </a:r>
                    </a:p>
                  </a:txBody>
                  <a:tcPr/>
                </a:tc>
                <a:extLst>
                  <a:ext uri="{0D108BD9-81ED-4DB2-BD59-A6C34878D82A}">
                    <a16:rowId xmlns:a16="http://schemas.microsoft.com/office/drawing/2014/main" val="1556827403"/>
                  </a:ext>
                </a:extLst>
              </a:tr>
              <a:tr h="148500">
                <a:tc>
                  <a:txBody>
                    <a:bodyPr/>
                    <a:lstStyle/>
                    <a:p>
                      <a:pPr algn="ctr"/>
                      <a:r>
                        <a:rPr lang="es-ES" sz="1050" dirty="0" err="1"/>
                        <a:t>Right</a:t>
                      </a:r>
                      <a:endParaRPr lang="es-ES" sz="1050" dirty="0"/>
                    </a:p>
                  </a:txBody>
                  <a:tcPr/>
                </a:tc>
                <a:tc>
                  <a:txBody>
                    <a:bodyPr/>
                    <a:lstStyle/>
                    <a:p>
                      <a:pPr algn="ctr"/>
                      <a:r>
                        <a:rPr lang="es-ES" sz="1050" dirty="0"/>
                        <a:t>3/10</a:t>
                      </a:r>
                    </a:p>
                  </a:txBody>
                  <a:tcPr/>
                </a:tc>
                <a:extLst>
                  <a:ext uri="{0D108BD9-81ED-4DB2-BD59-A6C34878D82A}">
                    <a16:rowId xmlns:a16="http://schemas.microsoft.com/office/drawing/2014/main" val="1872708725"/>
                  </a:ext>
                </a:extLst>
              </a:tr>
              <a:tr h="148500">
                <a:tc>
                  <a:txBody>
                    <a:bodyPr/>
                    <a:lstStyle/>
                    <a:p>
                      <a:pPr algn="ctr"/>
                      <a:r>
                        <a:rPr lang="es-ES" sz="1050" dirty="0"/>
                        <a:t>Up</a:t>
                      </a:r>
                    </a:p>
                  </a:txBody>
                  <a:tcPr/>
                </a:tc>
                <a:tc>
                  <a:txBody>
                    <a:bodyPr/>
                    <a:lstStyle/>
                    <a:p>
                      <a:pPr algn="ctr"/>
                      <a:r>
                        <a:rPr lang="es-ES" sz="1050" dirty="0"/>
                        <a:t>5/10</a:t>
                      </a:r>
                    </a:p>
                  </a:txBody>
                  <a:tcPr/>
                </a:tc>
                <a:extLst>
                  <a:ext uri="{0D108BD9-81ED-4DB2-BD59-A6C34878D82A}">
                    <a16:rowId xmlns:a16="http://schemas.microsoft.com/office/drawing/2014/main" val="3802057266"/>
                  </a:ext>
                </a:extLst>
              </a:tr>
              <a:tr h="148500">
                <a:tc>
                  <a:txBody>
                    <a:bodyPr/>
                    <a:lstStyle/>
                    <a:p>
                      <a:pPr algn="ctr"/>
                      <a:r>
                        <a:rPr lang="es-ES" sz="1050" dirty="0"/>
                        <a:t>Down</a:t>
                      </a:r>
                    </a:p>
                  </a:txBody>
                  <a:tcPr/>
                </a:tc>
                <a:tc>
                  <a:txBody>
                    <a:bodyPr/>
                    <a:lstStyle/>
                    <a:p>
                      <a:pPr algn="ctr"/>
                      <a:r>
                        <a:rPr lang="es-ES" sz="1050" dirty="0"/>
                        <a:t>1/10</a:t>
                      </a:r>
                    </a:p>
                  </a:txBody>
                  <a:tcPr/>
                </a:tc>
                <a:extLst>
                  <a:ext uri="{0D108BD9-81ED-4DB2-BD59-A6C34878D82A}">
                    <a16:rowId xmlns:a16="http://schemas.microsoft.com/office/drawing/2014/main" val="4141468778"/>
                  </a:ext>
                </a:extLst>
              </a:tr>
            </a:tbl>
          </a:graphicData>
        </a:graphic>
      </p:graphicFrame>
      <p:cxnSp>
        <p:nvCxnSpPr>
          <p:cNvPr id="23" name="Conector: angular 22">
            <a:extLst>
              <a:ext uri="{FF2B5EF4-FFF2-40B4-BE49-F238E27FC236}">
                <a16:creationId xmlns:a16="http://schemas.microsoft.com/office/drawing/2014/main" id="{18EB3745-083B-B11C-7BB4-848FA953BDBC}"/>
              </a:ext>
            </a:extLst>
          </p:cNvPr>
          <p:cNvCxnSpPr>
            <a:cxnSpLocks/>
          </p:cNvCxnSpPr>
          <p:nvPr/>
        </p:nvCxnSpPr>
        <p:spPr>
          <a:xfrm flipV="1">
            <a:off x="4186909" y="3198020"/>
            <a:ext cx="984104" cy="647223"/>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angular 24">
            <a:extLst>
              <a:ext uri="{FF2B5EF4-FFF2-40B4-BE49-F238E27FC236}">
                <a16:creationId xmlns:a16="http://schemas.microsoft.com/office/drawing/2014/main" id="{AF5DA3F3-55BC-8B53-D7D8-FA9A689D8540}"/>
              </a:ext>
            </a:extLst>
          </p:cNvPr>
          <p:cNvCxnSpPr>
            <a:cxnSpLocks/>
          </p:cNvCxnSpPr>
          <p:nvPr/>
        </p:nvCxnSpPr>
        <p:spPr>
          <a:xfrm>
            <a:off x="4197246" y="3857591"/>
            <a:ext cx="962278" cy="799925"/>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Conector recto de flecha 29">
            <a:extLst>
              <a:ext uri="{FF2B5EF4-FFF2-40B4-BE49-F238E27FC236}">
                <a16:creationId xmlns:a16="http://schemas.microsoft.com/office/drawing/2014/main" id="{9BFC87E0-2A72-C43E-5DD3-75DED3EFD282}"/>
              </a:ext>
            </a:extLst>
          </p:cNvPr>
          <p:cNvCxnSpPr>
            <a:cxnSpLocks/>
          </p:cNvCxnSpPr>
          <p:nvPr/>
        </p:nvCxnSpPr>
        <p:spPr>
          <a:xfrm>
            <a:off x="6914009" y="3036518"/>
            <a:ext cx="233476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CuadroTexto 35">
            <a:extLst>
              <a:ext uri="{FF2B5EF4-FFF2-40B4-BE49-F238E27FC236}">
                <a16:creationId xmlns:a16="http://schemas.microsoft.com/office/drawing/2014/main" id="{A30F1006-9C82-3D48-BBD8-F184096DB06A}"/>
              </a:ext>
            </a:extLst>
          </p:cNvPr>
          <p:cNvSpPr txBox="1"/>
          <p:nvPr/>
        </p:nvSpPr>
        <p:spPr>
          <a:xfrm>
            <a:off x="7457014" y="2575546"/>
            <a:ext cx="1231313" cy="400110"/>
          </a:xfrm>
          <a:prstGeom prst="rect">
            <a:avLst/>
          </a:prstGeom>
          <a:noFill/>
        </p:spPr>
        <p:txBody>
          <a:bodyPr wrap="square">
            <a:spAutoFit/>
          </a:bodyPr>
          <a:lstStyle/>
          <a:p>
            <a:pPr algn="ctr"/>
            <a:r>
              <a:rPr lang="es-ES" sz="1000" i="1" dirty="0" err="1"/>
              <a:t>Categorical</a:t>
            </a:r>
            <a:r>
              <a:rPr lang="es-ES" sz="1000" i="1" dirty="0"/>
              <a:t> </a:t>
            </a:r>
          </a:p>
          <a:p>
            <a:pPr algn="ctr"/>
            <a:r>
              <a:rPr lang="es-ES" sz="1000" i="1" dirty="0" err="1"/>
              <a:t>Distribution</a:t>
            </a:r>
            <a:endParaRPr lang="es-ES" sz="1000" i="1" dirty="0"/>
          </a:p>
        </p:txBody>
      </p:sp>
      <p:sp>
        <p:nvSpPr>
          <p:cNvPr id="2" name="Elipse 1">
            <a:extLst>
              <a:ext uri="{FF2B5EF4-FFF2-40B4-BE49-F238E27FC236}">
                <a16:creationId xmlns:a16="http://schemas.microsoft.com/office/drawing/2014/main" id="{E766C092-CEA5-58DC-B0D8-A68DA4F57AE0}"/>
              </a:ext>
            </a:extLst>
          </p:cNvPr>
          <p:cNvSpPr/>
          <p:nvPr/>
        </p:nvSpPr>
        <p:spPr>
          <a:xfrm>
            <a:off x="3781395" y="3675208"/>
            <a:ext cx="398092" cy="39809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D7CBE7C0-397A-EAFB-FF29-6D1613CFCD84}"/>
              </a:ext>
            </a:extLst>
          </p:cNvPr>
          <p:cNvSpPr txBox="1"/>
          <p:nvPr/>
        </p:nvSpPr>
        <p:spPr>
          <a:xfrm>
            <a:off x="3585737" y="2765302"/>
            <a:ext cx="2481481" cy="338554"/>
          </a:xfrm>
          <a:prstGeom prst="rect">
            <a:avLst/>
          </a:prstGeom>
          <a:noFill/>
        </p:spPr>
        <p:txBody>
          <a:bodyPr wrap="square">
            <a:spAutoFit/>
          </a:bodyPr>
          <a:lstStyle/>
          <a:p>
            <a:pPr algn="ctr"/>
            <a:r>
              <a:rPr lang="es-ES" sz="800" dirty="0"/>
              <a:t>Discrete </a:t>
            </a:r>
          </a:p>
          <a:p>
            <a:pPr algn="ctr"/>
            <a:r>
              <a:rPr lang="es-ES" sz="800" dirty="0" err="1"/>
              <a:t>Actions</a:t>
            </a:r>
            <a:endParaRPr lang="es-ES" sz="800" dirty="0"/>
          </a:p>
        </p:txBody>
      </p:sp>
      <p:sp>
        <p:nvSpPr>
          <p:cNvPr id="19" name="CuadroTexto 18">
            <a:extLst>
              <a:ext uri="{FF2B5EF4-FFF2-40B4-BE49-F238E27FC236}">
                <a16:creationId xmlns:a16="http://schemas.microsoft.com/office/drawing/2014/main" id="{79F8497E-2078-B8DB-E704-C65F219DC87D}"/>
              </a:ext>
            </a:extLst>
          </p:cNvPr>
          <p:cNvSpPr txBox="1"/>
          <p:nvPr/>
        </p:nvSpPr>
        <p:spPr>
          <a:xfrm>
            <a:off x="3547608" y="4743271"/>
            <a:ext cx="2481481" cy="338554"/>
          </a:xfrm>
          <a:prstGeom prst="rect">
            <a:avLst/>
          </a:prstGeom>
          <a:noFill/>
        </p:spPr>
        <p:txBody>
          <a:bodyPr wrap="square">
            <a:spAutoFit/>
          </a:bodyPr>
          <a:lstStyle/>
          <a:p>
            <a:pPr algn="ctr"/>
            <a:r>
              <a:rPr lang="es-ES" sz="800" dirty="0" err="1"/>
              <a:t>Continuous</a:t>
            </a:r>
            <a:r>
              <a:rPr lang="es-ES" sz="800" dirty="0"/>
              <a:t> </a:t>
            </a:r>
          </a:p>
          <a:p>
            <a:pPr algn="ctr"/>
            <a:r>
              <a:rPr lang="es-ES" sz="800" dirty="0" err="1"/>
              <a:t>Actions</a:t>
            </a:r>
            <a:endParaRPr lang="es-ES" sz="800" dirty="0"/>
          </a:p>
        </p:txBody>
      </p:sp>
      <p:sp>
        <p:nvSpPr>
          <p:cNvPr id="4" name="Marcador de número de diapositiva 3">
            <a:extLst>
              <a:ext uri="{FF2B5EF4-FFF2-40B4-BE49-F238E27FC236}">
                <a16:creationId xmlns:a16="http://schemas.microsoft.com/office/drawing/2014/main" id="{8409AAA2-C465-73E3-0A6C-25F8778660A7}"/>
              </a:ext>
            </a:extLst>
          </p:cNvPr>
          <p:cNvSpPr>
            <a:spLocks noGrp="1"/>
          </p:cNvSpPr>
          <p:nvPr>
            <p:ph type="sldNum" sz="quarter" idx="12"/>
          </p:nvPr>
        </p:nvSpPr>
        <p:spPr/>
        <p:txBody>
          <a:bodyPr/>
          <a:lstStyle/>
          <a:p>
            <a:r>
              <a:rPr lang="en-US" dirty="0"/>
              <a:t>19</a:t>
            </a:r>
          </a:p>
        </p:txBody>
      </p:sp>
    </p:spTree>
    <p:extLst>
      <p:ext uri="{BB962C8B-B14F-4D97-AF65-F5344CB8AC3E}">
        <p14:creationId xmlns:p14="http://schemas.microsoft.com/office/powerpoint/2010/main" val="3718785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fontScale="90000"/>
          </a:bodyPr>
          <a:lstStyle/>
          <a:p>
            <a:pPr algn="ctr"/>
            <a:r>
              <a:rPr lang="en-US" sz="3600" b="1" dirty="0">
                <a:solidFill>
                  <a:schemeClr val="tx2"/>
                </a:solidFill>
              </a:rPr>
              <a:t>3.2 	Deep Reinforcement Learning Agent</a:t>
            </a:r>
            <a:endParaRPr lang="en-US" sz="3600" b="1" kern="1200" dirty="0">
              <a:solidFill>
                <a:schemeClr val="tx2"/>
              </a:solidFill>
              <a:latin typeface="+mj-lt"/>
              <a:ea typeface="+mj-ea"/>
              <a:cs typeface="+mj-cs"/>
            </a:endParaRPr>
          </a:p>
        </p:txBody>
      </p:sp>
      <p:sp>
        <p:nvSpPr>
          <p:cNvPr id="3" name="CuadroTexto 2">
            <a:extLst>
              <a:ext uri="{FF2B5EF4-FFF2-40B4-BE49-F238E27FC236}">
                <a16:creationId xmlns:a16="http://schemas.microsoft.com/office/drawing/2014/main" id="{C027A45B-E9D4-F470-8292-D21DD29D8F0B}"/>
              </a:ext>
            </a:extLst>
          </p:cNvPr>
          <p:cNvSpPr txBox="1"/>
          <p:nvPr/>
        </p:nvSpPr>
        <p:spPr>
          <a:xfrm>
            <a:off x="2266014" y="1510287"/>
            <a:ext cx="6099242" cy="369332"/>
          </a:xfrm>
          <a:prstGeom prst="rect">
            <a:avLst/>
          </a:prstGeom>
          <a:noFill/>
        </p:spPr>
        <p:txBody>
          <a:bodyPr wrap="square">
            <a:spAutoFit/>
          </a:bodyPr>
          <a:lstStyle/>
          <a:p>
            <a:pPr algn="ctr"/>
            <a:r>
              <a:rPr lang="en-US" b="1" u="sng" dirty="0">
                <a:solidFill>
                  <a:schemeClr val="tx2"/>
                </a:solidFill>
              </a:rPr>
              <a:t>Actor and Critic Networks:</a:t>
            </a:r>
            <a:r>
              <a:rPr lang="en-US" b="1" dirty="0">
                <a:solidFill>
                  <a:schemeClr val="tx2"/>
                </a:solidFill>
              </a:rPr>
              <a:t>  </a:t>
            </a:r>
            <a:r>
              <a:rPr lang="en-US" i="1" dirty="0">
                <a:solidFill>
                  <a:schemeClr val="tx2"/>
                </a:solidFill>
              </a:rPr>
              <a:t>Actor</a:t>
            </a:r>
            <a:r>
              <a:rPr lang="en-US" b="1" u="sng" dirty="0">
                <a:solidFill>
                  <a:schemeClr val="tx2"/>
                </a:solidFill>
              </a:rPr>
              <a:t> </a:t>
            </a:r>
          </a:p>
        </p:txBody>
      </p:sp>
      <p:pic>
        <p:nvPicPr>
          <p:cNvPr id="1026" name="Picture 2" descr="Supervised actor-critic reinforcement learning with action feedback for  algorithmic trading | Applied Intelligence">
            <a:extLst>
              <a:ext uri="{FF2B5EF4-FFF2-40B4-BE49-F238E27FC236}">
                <a16:creationId xmlns:a16="http://schemas.microsoft.com/office/drawing/2014/main" id="{18A8A234-1F2B-ABDD-D253-DDC638E0B4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159"/>
          <a:stretch/>
        </p:blipFill>
        <p:spPr bwMode="auto">
          <a:xfrm>
            <a:off x="1058703" y="2293618"/>
            <a:ext cx="3183448" cy="294893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B29B5447-6CF9-E85A-9BCD-D9B79044B2B7}"/>
              </a:ext>
            </a:extLst>
          </p:cNvPr>
          <p:cNvSpPr txBox="1"/>
          <p:nvPr/>
        </p:nvSpPr>
        <p:spPr>
          <a:xfrm>
            <a:off x="787205" y="5488904"/>
            <a:ext cx="1217590" cy="261610"/>
          </a:xfrm>
          <a:prstGeom prst="rect">
            <a:avLst/>
          </a:prstGeom>
          <a:noFill/>
        </p:spPr>
        <p:txBody>
          <a:bodyPr wrap="square">
            <a:spAutoFit/>
          </a:bodyPr>
          <a:lstStyle/>
          <a:p>
            <a:r>
              <a:rPr lang="es-ES" sz="1100" i="1" dirty="0"/>
              <a:t>n = # </a:t>
            </a:r>
            <a:r>
              <a:rPr lang="es-ES" sz="1100" i="1" dirty="0" err="1"/>
              <a:t>Dimensions</a:t>
            </a:r>
            <a:endParaRPr lang="es-ES" sz="1100" i="1" dirty="0"/>
          </a:p>
        </p:txBody>
      </p:sp>
      <p:sp>
        <p:nvSpPr>
          <p:cNvPr id="7" name="CuadroTexto 6">
            <a:extLst>
              <a:ext uri="{FF2B5EF4-FFF2-40B4-BE49-F238E27FC236}">
                <a16:creationId xmlns:a16="http://schemas.microsoft.com/office/drawing/2014/main" id="{C608ABA6-6E3F-4774-E103-2CB3348230BD}"/>
              </a:ext>
            </a:extLst>
          </p:cNvPr>
          <p:cNvSpPr txBox="1"/>
          <p:nvPr/>
        </p:nvSpPr>
        <p:spPr>
          <a:xfrm>
            <a:off x="-298112" y="5683744"/>
            <a:ext cx="6099242" cy="430887"/>
          </a:xfrm>
          <a:prstGeom prst="rect">
            <a:avLst/>
          </a:prstGeom>
          <a:noFill/>
        </p:spPr>
        <p:txBody>
          <a:bodyPr wrap="square">
            <a:spAutoFit/>
          </a:bodyPr>
          <a:lstStyle/>
          <a:p>
            <a:pPr algn="ctr"/>
            <a:r>
              <a:rPr lang="es-ES" sz="1050" i="1" dirty="0"/>
              <a:t># </a:t>
            </a:r>
            <a:r>
              <a:rPr lang="es-ES" sz="1050" i="1" dirty="0" err="1"/>
              <a:t>Neurons</a:t>
            </a:r>
            <a:r>
              <a:rPr lang="es-ES" sz="1050" i="1" dirty="0"/>
              <a:t> = 256</a:t>
            </a:r>
          </a:p>
          <a:p>
            <a:pPr algn="ctr"/>
            <a:r>
              <a:rPr lang="es-ES" sz="1050" i="1" dirty="0" err="1"/>
              <a:t>Activation</a:t>
            </a:r>
            <a:r>
              <a:rPr lang="es-ES" sz="1050" i="1" dirty="0"/>
              <a:t> </a:t>
            </a:r>
            <a:r>
              <a:rPr lang="es-ES" sz="1050" i="1" dirty="0" err="1"/>
              <a:t>Funtion</a:t>
            </a:r>
            <a:r>
              <a:rPr lang="es-ES" sz="1050" i="1" dirty="0"/>
              <a:t>: </a:t>
            </a:r>
            <a:r>
              <a:rPr lang="es-ES" sz="1050" i="1" dirty="0" err="1"/>
              <a:t>ReLu</a:t>
            </a:r>
            <a:endParaRPr lang="es-ES" sz="1050" i="1" dirty="0"/>
          </a:p>
        </p:txBody>
      </p:sp>
      <p:pic>
        <p:nvPicPr>
          <p:cNvPr id="1028" name="Picture 4" descr="Understanding the Softmax Activation Function: A Comprehensive Guide">
            <a:extLst>
              <a:ext uri="{FF2B5EF4-FFF2-40B4-BE49-F238E27FC236}">
                <a16:creationId xmlns:a16="http://schemas.microsoft.com/office/drawing/2014/main" id="{283F9A0F-392E-8310-C72F-3957166C70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901"/>
          <a:stretch/>
        </p:blipFill>
        <p:spPr bwMode="auto">
          <a:xfrm>
            <a:off x="5308025" y="2188731"/>
            <a:ext cx="1746349" cy="1540071"/>
          </a:xfrm>
          <a:prstGeom prst="rect">
            <a:avLst/>
          </a:prstGeom>
          <a:noFill/>
          <a:extLst>
            <a:ext uri="{909E8E84-426E-40DD-AFC4-6F175D3DCCD1}">
              <a14:hiddenFill xmlns:a14="http://schemas.microsoft.com/office/drawing/2010/main">
                <a:solidFill>
                  <a:srgbClr val="FFFFFF"/>
                </a:solidFill>
              </a14:hiddenFill>
            </a:ext>
          </a:extLst>
        </p:spPr>
      </p:pic>
      <p:sp>
        <p:nvSpPr>
          <p:cNvPr id="8" name="Cerrar llave 7">
            <a:extLst>
              <a:ext uri="{FF2B5EF4-FFF2-40B4-BE49-F238E27FC236}">
                <a16:creationId xmlns:a16="http://schemas.microsoft.com/office/drawing/2014/main" id="{D133CDEA-559B-BE7C-14DB-80CB08A653C7}"/>
              </a:ext>
            </a:extLst>
          </p:cNvPr>
          <p:cNvSpPr/>
          <p:nvPr/>
        </p:nvSpPr>
        <p:spPr>
          <a:xfrm rot="5400000">
            <a:off x="2396433" y="4891622"/>
            <a:ext cx="366658" cy="1217590"/>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9" name="Cerrar llave 8">
            <a:extLst>
              <a:ext uri="{FF2B5EF4-FFF2-40B4-BE49-F238E27FC236}">
                <a16:creationId xmlns:a16="http://schemas.microsoft.com/office/drawing/2014/main" id="{17AE5635-65F4-B8C3-C7A3-9A34FA59924B}"/>
              </a:ext>
            </a:extLst>
          </p:cNvPr>
          <p:cNvSpPr/>
          <p:nvPr/>
        </p:nvSpPr>
        <p:spPr>
          <a:xfrm rot="5400000">
            <a:off x="1219042" y="5127200"/>
            <a:ext cx="194655" cy="515337"/>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CuadroTexto 10">
            <a:extLst>
              <a:ext uri="{FF2B5EF4-FFF2-40B4-BE49-F238E27FC236}">
                <a16:creationId xmlns:a16="http://schemas.microsoft.com/office/drawing/2014/main" id="{0DEAA361-93FF-1C0B-AB76-B9E30BFAB15F}"/>
              </a:ext>
            </a:extLst>
          </p:cNvPr>
          <p:cNvSpPr txBox="1"/>
          <p:nvPr/>
        </p:nvSpPr>
        <p:spPr>
          <a:xfrm>
            <a:off x="3167739" y="5317087"/>
            <a:ext cx="1625405" cy="261610"/>
          </a:xfrm>
          <a:prstGeom prst="rect">
            <a:avLst/>
          </a:prstGeom>
          <a:noFill/>
        </p:spPr>
        <p:txBody>
          <a:bodyPr wrap="square">
            <a:spAutoFit/>
          </a:bodyPr>
          <a:lstStyle/>
          <a:p>
            <a:pPr algn="ctr"/>
            <a:r>
              <a:rPr lang="es-ES" sz="1050" i="1" dirty="0"/>
              <a:t># </a:t>
            </a:r>
            <a:r>
              <a:rPr lang="es-ES" sz="1050" i="1" dirty="0" err="1"/>
              <a:t>Neurons</a:t>
            </a:r>
            <a:r>
              <a:rPr lang="es-ES" sz="1050" i="1" dirty="0"/>
              <a:t> = # </a:t>
            </a:r>
            <a:r>
              <a:rPr lang="es-ES" sz="1050" i="1" dirty="0" err="1"/>
              <a:t>Actions</a:t>
            </a:r>
            <a:endParaRPr lang="es-ES" sz="1050" i="1" dirty="0"/>
          </a:p>
        </p:txBody>
      </p:sp>
      <p:sp>
        <p:nvSpPr>
          <p:cNvPr id="12" name="Cerrar llave 11">
            <a:extLst>
              <a:ext uri="{FF2B5EF4-FFF2-40B4-BE49-F238E27FC236}">
                <a16:creationId xmlns:a16="http://schemas.microsoft.com/office/drawing/2014/main" id="{926269BB-5208-54A8-6CC5-72C40C533483}"/>
              </a:ext>
            </a:extLst>
          </p:cNvPr>
          <p:cNvSpPr/>
          <p:nvPr/>
        </p:nvSpPr>
        <p:spPr>
          <a:xfrm rot="5400000">
            <a:off x="3887154" y="4979656"/>
            <a:ext cx="194655" cy="515337"/>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15" name="Tabla 15">
            <a:extLst>
              <a:ext uri="{FF2B5EF4-FFF2-40B4-BE49-F238E27FC236}">
                <a16:creationId xmlns:a16="http://schemas.microsoft.com/office/drawing/2014/main" id="{21D14F94-1758-D71C-621E-9FF11A20082A}"/>
              </a:ext>
            </a:extLst>
          </p:cNvPr>
          <p:cNvGraphicFramePr>
            <a:graphicFrameLocks noGrp="1"/>
          </p:cNvGraphicFramePr>
          <p:nvPr/>
        </p:nvGraphicFramePr>
        <p:xfrm>
          <a:off x="9430088" y="2401038"/>
          <a:ext cx="1794750" cy="1257300"/>
        </p:xfrm>
        <a:graphic>
          <a:graphicData uri="http://schemas.openxmlformats.org/drawingml/2006/table">
            <a:tbl>
              <a:tblPr firstRow="1" bandRow="1">
                <a:tableStyleId>{5C22544A-7EE6-4342-B048-85BDC9FD1C3A}</a:tableStyleId>
              </a:tblPr>
              <a:tblGrid>
                <a:gridCol w="897375">
                  <a:extLst>
                    <a:ext uri="{9D8B030D-6E8A-4147-A177-3AD203B41FA5}">
                      <a16:colId xmlns:a16="http://schemas.microsoft.com/office/drawing/2014/main" val="33364506"/>
                    </a:ext>
                  </a:extLst>
                </a:gridCol>
                <a:gridCol w="897375">
                  <a:extLst>
                    <a:ext uri="{9D8B030D-6E8A-4147-A177-3AD203B41FA5}">
                      <a16:colId xmlns:a16="http://schemas.microsoft.com/office/drawing/2014/main" val="722243076"/>
                    </a:ext>
                  </a:extLst>
                </a:gridCol>
              </a:tblGrid>
              <a:tr h="148500">
                <a:tc>
                  <a:txBody>
                    <a:bodyPr/>
                    <a:lstStyle/>
                    <a:p>
                      <a:pPr algn="ctr"/>
                      <a:r>
                        <a:rPr lang="es-ES" sz="1050" dirty="0" err="1"/>
                        <a:t>Action</a:t>
                      </a:r>
                      <a:endParaRPr lang="es-ES" sz="1050" dirty="0"/>
                    </a:p>
                  </a:txBody>
                  <a:tcPr/>
                </a:tc>
                <a:tc>
                  <a:txBody>
                    <a:bodyPr/>
                    <a:lstStyle/>
                    <a:p>
                      <a:pPr algn="ctr"/>
                      <a:r>
                        <a:rPr lang="es-ES" sz="1050" dirty="0" err="1"/>
                        <a:t>Probability</a:t>
                      </a:r>
                      <a:endParaRPr lang="es-ES" sz="1050" dirty="0"/>
                    </a:p>
                  </a:txBody>
                  <a:tcPr/>
                </a:tc>
                <a:extLst>
                  <a:ext uri="{0D108BD9-81ED-4DB2-BD59-A6C34878D82A}">
                    <a16:rowId xmlns:a16="http://schemas.microsoft.com/office/drawing/2014/main" val="3081685868"/>
                  </a:ext>
                </a:extLst>
              </a:tr>
              <a:tr h="148500">
                <a:tc>
                  <a:txBody>
                    <a:bodyPr/>
                    <a:lstStyle/>
                    <a:p>
                      <a:pPr algn="ctr"/>
                      <a:r>
                        <a:rPr lang="es-ES" sz="1050" dirty="0" err="1"/>
                        <a:t>Left</a:t>
                      </a:r>
                      <a:endParaRPr lang="es-ES" sz="1050" dirty="0"/>
                    </a:p>
                  </a:txBody>
                  <a:tcPr/>
                </a:tc>
                <a:tc>
                  <a:txBody>
                    <a:bodyPr/>
                    <a:lstStyle/>
                    <a:p>
                      <a:pPr algn="ctr"/>
                      <a:r>
                        <a:rPr lang="es-ES" sz="1050" dirty="0"/>
                        <a:t>1/10</a:t>
                      </a:r>
                    </a:p>
                  </a:txBody>
                  <a:tcPr/>
                </a:tc>
                <a:extLst>
                  <a:ext uri="{0D108BD9-81ED-4DB2-BD59-A6C34878D82A}">
                    <a16:rowId xmlns:a16="http://schemas.microsoft.com/office/drawing/2014/main" val="1556827403"/>
                  </a:ext>
                </a:extLst>
              </a:tr>
              <a:tr h="148500">
                <a:tc>
                  <a:txBody>
                    <a:bodyPr/>
                    <a:lstStyle/>
                    <a:p>
                      <a:pPr algn="ctr"/>
                      <a:r>
                        <a:rPr lang="es-ES" sz="1050" dirty="0" err="1"/>
                        <a:t>Right</a:t>
                      </a:r>
                      <a:endParaRPr lang="es-ES" sz="1050" dirty="0"/>
                    </a:p>
                  </a:txBody>
                  <a:tcPr/>
                </a:tc>
                <a:tc>
                  <a:txBody>
                    <a:bodyPr/>
                    <a:lstStyle/>
                    <a:p>
                      <a:pPr algn="ctr"/>
                      <a:r>
                        <a:rPr lang="es-ES" sz="1050" dirty="0"/>
                        <a:t>3/10</a:t>
                      </a:r>
                    </a:p>
                  </a:txBody>
                  <a:tcPr/>
                </a:tc>
                <a:extLst>
                  <a:ext uri="{0D108BD9-81ED-4DB2-BD59-A6C34878D82A}">
                    <a16:rowId xmlns:a16="http://schemas.microsoft.com/office/drawing/2014/main" val="1872708725"/>
                  </a:ext>
                </a:extLst>
              </a:tr>
              <a:tr h="148500">
                <a:tc>
                  <a:txBody>
                    <a:bodyPr/>
                    <a:lstStyle/>
                    <a:p>
                      <a:pPr algn="ctr"/>
                      <a:r>
                        <a:rPr lang="es-ES" sz="1050" dirty="0"/>
                        <a:t>Up</a:t>
                      </a:r>
                    </a:p>
                  </a:txBody>
                  <a:tcPr/>
                </a:tc>
                <a:tc>
                  <a:txBody>
                    <a:bodyPr/>
                    <a:lstStyle/>
                    <a:p>
                      <a:pPr algn="ctr"/>
                      <a:r>
                        <a:rPr lang="es-ES" sz="1050" dirty="0"/>
                        <a:t>5/10</a:t>
                      </a:r>
                    </a:p>
                  </a:txBody>
                  <a:tcPr/>
                </a:tc>
                <a:extLst>
                  <a:ext uri="{0D108BD9-81ED-4DB2-BD59-A6C34878D82A}">
                    <a16:rowId xmlns:a16="http://schemas.microsoft.com/office/drawing/2014/main" val="3802057266"/>
                  </a:ext>
                </a:extLst>
              </a:tr>
              <a:tr h="148500">
                <a:tc>
                  <a:txBody>
                    <a:bodyPr/>
                    <a:lstStyle/>
                    <a:p>
                      <a:pPr algn="ctr"/>
                      <a:r>
                        <a:rPr lang="es-ES" sz="1050" dirty="0"/>
                        <a:t>Down</a:t>
                      </a:r>
                    </a:p>
                  </a:txBody>
                  <a:tcPr/>
                </a:tc>
                <a:tc>
                  <a:txBody>
                    <a:bodyPr/>
                    <a:lstStyle/>
                    <a:p>
                      <a:pPr algn="ctr"/>
                      <a:r>
                        <a:rPr lang="es-ES" sz="1050" dirty="0"/>
                        <a:t>1/10</a:t>
                      </a:r>
                    </a:p>
                  </a:txBody>
                  <a:tcPr/>
                </a:tc>
                <a:extLst>
                  <a:ext uri="{0D108BD9-81ED-4DB2-BD59-A6C34878D82A}">
                    <a16:rowId xmlns:a16="http://schemas.microsoft.com/office/drawing/2014/main" val="4141468778"/>
                  </a:ext>
                </a:extLst>
              </a:tr>
            </a:tbl>
          </a:graphicData>
        </a:graphic>
      </p:graphicFrame>
      <p:pic>
        <p:nvPicPr>
          <p:cNvPr id="17" name="Picture 10" descr="Multi-label vs. Multi-class Classification: Sigmoid vs. Softmax – Glass Box">
            <a:extLst>
              <a:ext uri="{FF2B5EF4-FFF2-40B4-BE49-F238E27FC236}">
                <a16:creationId xmlns:a16="http://schemas.microsoft.com/office/drawing/2014/main" id="{93CF06C2-E026-F5E6-6D1D-8FC6B10F78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826" y="4336430"/>
            <a:ext cx="1112985" cy="640348"/>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6C2AF903-BE87-F5F2-5CF9-5F2CEEDB43ED}"/>
              </a:ext>
            </a:extLst>
          </p:cNvPr>
          <p:cNvSpPr/>
          <p:nvPr/>
        </p:nvSpPr>
        <p:spPr>
          <a:xfrm>
            <a:off x="5269229" y="4242267"/>
            <a:ext cx="1084181" cy="8286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4E104F2E-CE88-B7C9-ABB7-468BEB204741}"/>
              </a:ext>
            </a:extLst>
          </p:cNvPr>
          <p:cNvSpPr txBox="1"/>
          <p:nvPr/>
        </p:nvSpPr>
        <p:spPr>
          <a:xfrm>
            <a:off x="5115770" y="5129746"/>
            <a:ext cx="1391096" cy="369332"/>
          </a:xfrm>
          <a:prstGeom prst="rect">
            <a:avLst/>
          </a:prstGeom>
          <a:noFill/>
        </p:spPr>
        <p:txBody>
          <a:bodyPr wrap="square">
            <a:spAutoFit/>
          </a:bodyPr>
          <a:lstStyle/>
          <a:p>
            <a:pPr algn="ctr"/>
            <a:r>
              <a:rPr lang="es-ES" sz="900" dirty="0" err="1"/>
              <a:t>Sigmoid</a:t>
            </a:r>
            <a:r>
              <a:rPr lang="es-ES" sz="900" dirty="0"/>
              <a:t> </a:t>
            </a:r>
          </a:p>
          <a:p>
            <a:pPr algn="ctr"/>
            <a:r>
              <a:rPr lang="es-ES" sz="900" dirty="0" err="1"/>
              <a:t>Activation</a:t>
            </a:r>
            <a:r>
              <a:rPr lang="es-ES" sz="900" dirty="0"/>
              <a:t> </a:t>
            </a:r>
            <a:r>
              <a:rPr lang="es-ES" sz="900" dirty="0" err="1"/>
              <a:t>function</a:t>
            </a:r>
            <a:endParaRPr lang="es-ES" sz="900" dirty="0"/>
          </a:p>
        </p:txBody>
      </p:sp>
      <p:cxnSp>
        <p:nvCxnSpPr>
          <p:cNvPr id="23" name="Conector: angular 22">
            <a:extLst>
              <a:ext uri="{FF2B5EF4-FFF2-40B4-BE49-F238E27FC236}">
                <a16:creationId xmlns:a16="http://schemas.microsoft.com/office/drawing/2014/main" id="{18EB3745-083B-B11C-7BB4-848FA953BDBC}"/>
              </a:ext>
            </a:extLst>
          </p:cNvPr>
          <p:cNvCxnSpPr>
            <a:cxnSpLocks/>
          </p:cNvCxnSpPr>
          <p:nvPr/>
        </p:nvCxnSpPr>
        <p:spPr>
          <a:xfrm flipV="1">
            <a:off x="4186909" y="3198020"/>
            <a:ext cx="984104" cy="647223"/>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angular 24">
            <a:extLst>
              <a:ext uri="{FF2B5EF4-FFF2-40B4-BE49-F238E27FC236}">
                <a16:creationId xmlns:a16="http://schemas.microsoft.com/office/drawing/2014/main" id="{AF5DA3F3-55BC-8B53-D7D8-FA9A689D8540}"/>
              </a:ext>
            </a:extLst>
          </p:cNvPr>
          <p:cNvCxnSpPr>
            <a:cxnSpLocks/>
          </p:cNvCxnSpPr>
          <p:nvPr/>
        </p:nvCxnSpPr>
        <p:spPr>
          <a:xfrm>
            <a:off x="4197246" y="3857591"/>
            <a:ext cx="962278" cy="799925"/>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40" name="Picture 16" descr="Covariance Matrix - Formula, Examples, Definition, Properties">
            <a:extLst>
              <a:ext uri="{FF2B5EF4-FFF2-40B4-BE49-F238E27FC236}">
                <a16:creationId xmlns:a16="http://schemas.microsoft.com/office/drawing/2014/main" id="{CC6E45DF-C7EF-61AE-F960-AED4DDA9422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97" t="31453" r="18093" b="1295"/>
          <a:stretch/>
        </p:blipFill>
        <p:spPr bwMode="auto">
          <a:xfrm>
            <a:off x="6914009" y="4277301"/>
            <a:ext cx="1494514" cy="764712"/>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a:extLst>
              <a:ext uri="{FF2B5EF4-FFF2-40B4-BE49-F238E27FC236}">
                <a16:creationId xmlns:a16="http://schemas.microsoft.com/office/drawing/2014/main" id="{11DDBDDC-C089-99F3-3BF4-C8975B08D35E}"/>
              </a:ext>
            </a:extLst>
          </p:cNvPr>
          <p:cNvSpPr txBox="1"/>
          <p:nvPr/>
        </p:nvSpPr>
        <p:spPr>
          <a:xfrm>
            <a:off x="6816444" y="5102875"/>
            <a:ext cx="1689643" cy="369332"/>
          </a:xfrm>
          <a:prstGeom prst="rect">
            <a:avLst/>
          </a:prstGeom>
          <a:noFill/>
        </p:spPr>
        <p:txBody>
          <a:bodyPr wrap="square">
            <a:spAutoFit/>
          </a:bodyPr>
          <a:lstStyle/>
          <a:p>
            <a:pPr algn="ctr"/>
            <a:r>
              <a:rPr lang="es-ES" sz="900" dirty="0" err="1"/>
              <a:t>Covairance</a:t>
            </a:r>
            <a:r>
              <a:rPr lang="es-ES" sz="900" dirty="0"/>
              <a:t> </a:t>
            </a:r>
          </a:p>
          <a:p>
            <a:pPr algn="ctr"/>
            <a:r>
              <a:rPr lang="es-ES" sz="900" dirty="0"/>
              <a:t>Matrix</a:t>
            </a:r>
          </a:p>
        </p:txBody>
      </p:sp>
      <p:pic>
        <p:nvPicPr>
          <p:cNvPr id="1042" name="Picture 18" descr="Multivariate Normal Distribution | Brilliant Math &amp; Science Wiki">
            <a:extLst>
              <a:ext uri="{FF2B5EF4-FFF2-40B4-BE49-F238E27FC236}">
                <a16:creationId xmlns:a16="http://schemas.microsoft.com/office/drawing/2014/main" id="{5C6A80C7-A452-7D32-7301-AD03EE1CF2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4958" y="3857591"/>
            <a:ext cx="2517163" cy="1887872"/>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ector recto de flecha 29">
            <a:extLst>
              <a:ext uri="{FF2B5EF4-FFF2-40B4-BE49-F238E27FC236}">
                <a16:creationId xmlns:a16="http://schemas.microsoft.com/office/drawing/2014/main" id="{9BFC87E0-2A72-C43E-5DD3-75DED3EFD282}"/>
              </a:ext>
            </a:extLst>
          </p:cNvPr>
          <p:cNvCxnSpPr>
            <a:cxnSpLocks/>
          </p:cNvCxnSpPr>
          <p:nvPr/>
        </p:nvCxnSpPr>
        <p:spPr>
          <a:xfrm>
            <a:off x="6914009" y="3036518"/>
            <a:ext cx="233476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ector recto de flecha 31">
            <a:extLst>
              <a:ext uri="{FF2B5EF4-FFF2-40B4-BE49-F238E27FC236}">
                <a16:creationId xmlns:a16="http://schemas.microsoft.com/office/drawing/2014/main" id="{EFFA0004-D238-E190-5FEB-570526A63BB6}"/>
              </a:ext>
            </a:extLst>
          </p:cNvPr>
          <p:cNvCxnSpPr>
            <a:cxnSpLocks/>
          </p:cNvCxnSpPr>
          <p:nvPr/>
        </p:nvCxnSpPr>
        <p:spPr>
          <a:xfrm>
            <a:off x="6477516" y="4653967"/>
            <a:ext cx="39829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Conector recto de flecha 33">
            <a:extLst>
              <a:ext uri="{FF2B5EF4-FFF2-40B4-BE49-F238E27FC236}">
                <a16:creationId xmlns:a16="http://schemas.microsoft.com/office/drawing/2014/main" id="{9CB447D3-F515-A41D-9CE1-AEFCF7524020}"/>
              </a:ext>
            </a:extLst>
          </p:cNvPr>
          <p:cNvCxnSpPr>
            <a:cxnSpLocks/>
          </p:cNvCxnSpPr>
          <p:nvPr/>
        </p:nvCxnSpPr>
        <p:spPr>
          <a:xfrm flipV="1">
            <a:off x="8446725" y="4637376"/>
            <a:ext cx="549509" cy="40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CuadroTexto 35">
            <a:extLst>
              <a:ext uri="{FF2B5EF4-FFF2-40B4-BE49-F238E27FC236}">
                <a16:creationId xmlns:a16="http://schemas.microsoft.com/office/drawing/2014/main" id="{A30F1006-9C82-3D48-BBD8-F184096DB06A}"/>
              </a:ext>
            </a:extLst>
          </p:cNvPr>
          <p:cNvSpPr txBox="1"/>
          <p:nvPr/>
        </p:nvSpPr>
        <p:spPr>
          <a:xfrm>
            <a:off x="7457014" y="2575546"/>
            <a:ext cx="1231313" cy="400110"/>
          </a:xfrm>
          <a:prstGeom prst="rect">
            <a:avLst/>
          </a:prstGeom>
          <a:noFill/>
        </p:spPr>
        <p:txBody>
          <a:bodyPr wrap="square">
            <a:spAutoFit/>
          </a:bodyPr>
          <a:lstStyle/>
          <a:p>
            <a:pPr algn="ctr"/>
            <a:r>
              <a:rPr lang="es-ES" sz="1000" i="1" dirty="0" err="1"/>
              <a:t>Categorical</a:t>
            </a:r>
            <a:r>
              <a:rPr lang="es-ES" sz="1000" i="1" dirty="0"/>
              <a:t> </a:t>
            </a:r>
          </a:p>
          <a:p>
            <a:pPr algn="ctr"/>
            <a:r>
              <a:rPr lang="es-ES" sz="1000" i="1" dirty="0" err="1"/>
              <a:t>Distribution</a:t>
            </a:r>
            <a:endParaRPr lang="es-ES" sz="1000" i="1" dirty="0"/>
          </a:p>
        </p:txBody>
      </p:sp>
      <p:sp>
        <p:nvSpPr>
          <p:cNvPr id="37" name="CuadroTexto 36">
            <a:extLst>
              <a:ext uri="{FF2B5EF4-FFF2-40B4-BE49-F238E27FC236}">
                <a16:creationId xmlns:a16="http://schemas.microsoft.com/office/drawing/2014/main" id="{E6C23502-B5CE-6A48-6EBB-029AA1B32D68}"/>
              </a:ext>
            </a:extLst>
          </p:cNvPr>
          <p:cNvSpPr txBox="1"/>
          <p:nvPr/>
        </p:nvSpPr>
        <p:spPr>
          <a:xfrm>
            <a:off x="9895166" y="5653483"/>
            <a:ext cx="984104" cy="553998"/>
          </a:xfrm>
          <a:prstGeom prst="rect">
            <a:avLst/>
          </a:prstGeom>
          <a:noFill/>
        </p:spPr>
        <p:txBody>
          <a:bodyPr wrap="square">
            <a:spAutoFit/>
          </a:bodyPr>
          <a:lstStyle/>
          <a:p>
            <a:pPr algn="ctr"/>
            <a:r>
              <a:rPr lang="es-ES" sz="1000" i="1" dirty="0" err="1"/>
              <a:t>Multivariate</a:t>
            </a:r>
            <a:endParaRPr lang="es-ES" sz="1000" i="1" dirty="0"/>
          </a:p>
          <a:p>
            <a:pPr algn="ctr"/>
            <a:r>
              <a:rPr lang="es-ES" sz="1000" i="1" dirty="0"/>
              <a:t>Normal </a:t>
            </a:r>
          </a:p>
          <a:p>
            <a:pPr algn="ctr"/>
            <a:r>
              <a:rPr lang="es-ES" sz="1000" i="1" dirty="0" err="1"/>
              <a:t>Distribution</a:t>
            </a:r>
            <a:endParaRPr lang="es-ES" sz="1000" i="1" dirty="0"/>
          </a:p>
        </p:txBody>
      </p:sp>
      <p:sp>
        <p:nvSpPr>
          <p:cNvPr id="2" name="Elipse 1">
            <a:extLst>
              <a:ext uri="{FF2B5EF4-FFF2-40B4-BE49-F238E27FC236}">
                <a16:creationId xmlns:a16="http://schemas.microsoft.com/office/drawing/2014/main" id="{E766C092-CEA5-58DC-B0D8-A68DA4F57AE0}"/>
              </a:ext>
            </a:extLst>
          </p:cNvPr>
          <p:cNvSpPr/>
          <p:nvPr/>
        </p:nvSpPr>
        <p:spPr>
          <a:xfrm>
            <a:off x="3781395" y="3675208"/>
            <a:ext cx="398092" cy="39809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D7CBE7C0-397A-EAFB-FF29-6D1613CFCD84}"/>
              </a:ext>
            </a:extLst>
          </p:cNvPr>
          <p:cNvSpPr txBox="1"/>
          <p:nvPr/>
        </p:nvSpPr>
        <p:spPr>
          <a:xfrm>
            <a:off x="3585737" y="2765302"/>
            <a:ext cx="2481481" cy="338554"/>
          </a:xfrm>
          <a:prstGeom prst="rect">
            <a:avLst/>
          </a:prstGeom>
          <a:noFill/>
        </p:spPr>
        <p:txBody>
          <a:bodyPr wrap="square">
            <a:spAutoFit/>
          </a:bodyPr>
          <a:lstStyle/>
          <a:p>
            <a:pPr algn="ctr"/>
            <a:r>
              <a:rPr lang="es-ES" sz="800" dirty="0"/>
              <a:t>Discrete </a:t>
            </a:r>
          </a:p>
          <a:p>
            <a:pPr algn="ctr"/>
            <a:r>
              <a:rPr lang="es-ES" sz="800" dirty="0" err="1"/>
              <a:t>Actions</a:t>
            </a:r>
            <a:endParaRPr lang="es-ES" sz="800" dirty="0"/>
          </a:p>
        </p:txBody>
      </p:sp>
      <p:sp>
        <p:nvSpPr>
          <p:cNvPr id="19" name="CuadroTexto 18">
            <a:extLst>
              <a:ext uri="{FF2B5EF4-FFF2-40B4-BE49-F238E27FC236}">
                <a16:creationId xmlns:a16="http://schemas.microsoft.com/office/drawing/2014/main" id="{79F8497E-2078-B8DB-E704-C65F219DC87D}"/>
              </a:ext>
            </a:extLst>
          </p:cNvPr>
          <p:cNvSpPr txBox="1"/>
          <p:nvPr/>
        </p:nvSpPr>
        <p:spPr>
          <a:xfrm>
            <a:off x="3547608" y="4743271"/>
            <a:ext cx="2481481" cy="338554"/>
          </a:xfrm>
          <a:prstGeom prst="rect">
            <a:avLst/>
          </a:prstGeom>
          <a:noFill/>
        </p:spPr>
        <p:txBody>
          <a:bodyPr wrap="square">
            <a:spAutoFit/>
          </a:bodyPr>
          <a:lstStyle/>
          <a:p>
            <a:pPr algn="ctr"/>
            <a:r>
              <a:rPr lang="es-ES" sz="800" dirty="0" err="1"/>
              <a:t>Continuous</a:t>
            </a:r>
            <a:r>
              <a:rPr lang="es-ES" sz="800" dirty="0"/>
              <a:t> </a:t>
            </a:r>
          </a:p>
          <a:p>
            <a:pPr algn="ctr"/>
            <a:r>
              <a:rPr lang="es-ES" sz="800" dirty="0" err="1"/>
              <a:t>Actions</a:t>
            </a:r>
            <a:endParaRPr lang="es-ES" sz="800" dirty="0"/>
          </a:p>
        </p:txBody>
      </p:sp>
      <p:sp>
        <p:nvSpPr>
          <p:cNvPr id="4" name="Marcador de número de diapositiva 3">
            <a:extLst>
              <a:ext uri="{FF2B5EF4-FFF2-40B4-BE49-F238E27FC236}">
                <a16:creationId xmlns:a16="http://schemas.microsoft.com/office/drawing/2014/main" id="{1D4729F1-26AB-FCBF-484F-1A6D88921296}"/>
              </a:ext>
            </a:extLst>
          </p:cNvPr>
          <p:cNvSpPr>
            <a:spLocks noGrp="1"/>
          </p:cNvSpPr>
          <p:nvPr>
            <p:ph type="sldNum" sz="quarter" idx="12"/>
          </p:nvPr>
        </p:nvSpPr>
        <p:spPr/>
        <p:txBody>
          <a:bodyPr/>
          <a:lstStyle/>
          <a:p>
            <a:r>
              <a:rPr lang="en-US" dirty="0"/>
              <a:t>19</a:t>
            </a:r>
          </a:p>
        </p:txBody>
      </p:sp>
    </p:spTree>
    <p:extLst>
      <p:ext uri="{BB962C8B-B14F-4D97-AF65-F5344CB8AC3E}">
        <p14:creationId xmlns:p14="http://schemas.microsoft.com/office/powerpoint/2010/main" val="391527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2ECD85-FD91-DAD3-2711-70E08D613A29}"/>
              </a:ext>
            </a:extLst>
          </p:cNvPr>
          <p:cNvSpPr>
            <a:spLocks noGrp="1"/>
          </p:cNvSpPr>
          <p:nvPr>
            <p:ph type="title"/>
          </p:nvPr>
        </p:nvSpPr>
        <p:spPr>
          <a:xfrm>
            <a:off x="3502426" y="742383"/>
            <a:ext cx="5186842" cy="870249"/>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OVERVIEW</a:t>
            </a:r>
          </a:p>
        </p:txBody>
      </p:sp>
      <p:graphicFrame>
        <p:nvGraphicFramePr>
          <p:cNvPr id="4" name="Marcador de contenido 2">
            <a:extLst>
              <a:ext uri="{FF2B5EF4-FFF2-40B4-BE49-F238E27FC236}">
                <a16:creationId xmlns:a16="http://schemas.microsoft.com/office/drawing/2014/main" id="{938EA1C3-B5C7-34ED-0A20-26585BD76635}"/>
              </a:ext>
            </a:extLst>
          </p:cNvPr>
          <p:cNvGraphicFramePr>
            <a:graphicFrameLocks noGrp="1"/>
          </p:cNvGraphicFramePr>
          <p:nvPr>
            <p:ph idx="1"/>
            <p:extLst>
              <p:ext uri="{D42A27DB-BD31-4B8C-83A1-F6EECF244321}">
                <p14:modId xmlns:p14="http://schemas.microsoft.com/office/powerpoint/2010/main" val="4218742656"/>
              </p:ext>
            </p:extLst>
          </p:nvPr>
        </p:nvGraphicFramePr>
        <p:xfrm>
          <a:off x="963831" y="2350919"/>
          <a:ext cx="10506456" cy="2670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Marca UPF - Manual d'Identitat Visual de la Universitat Pompeu Fabra (UPF)">
            <a:extLst>
              <a:ext uri="{FF2B5EF4-FFF2-40B4-BE49-F238E27FC236}">
                <a16:creationId xmlns:a16="http://schemas.microsoft.com/office/drawing/2014/main" id="{EC5DE218-31BD-F6EA-B763-BEF2B32D1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C03D4F62-44DE-5EFE-4493-B79E02F4E8B9}"/>
              </a:ext>
            </a:extLst>
          </p:cNvPr>
          <p:cNvSpPr>
            <a:spLocks noGrp="1"/>
          </p:cNvSpPr>
          <p:nvPr>
            <p:ph type="sldNum" sz="quarter" idx="12"/>
          </p:nvPr>
        </p:nvSpPr>
        <p:spPr/>
        <p:txBody>
          <a:bodyPr/>
          <a:lstStyle/>
          <a:p>
            <a:r>
              <a:rPr lang="en-US" dirty="0"/>
              <a:t>2</a:t>
            </a:r>
          </a:p>
        </p:txBody>
      </p:sp>
    </p:spTree>
    <p:extLst>
      <p:ext uri="{BB962C8B-B14F-4D97-AF65-F5344CB8AC3E}">
        <p14:creationId xmlns:p14="http://schemas.microsoft.com/office/powerpoint/2010/main" val="1380910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fontScale="90000"/>
          </a:bodyPr>
          <a:lstStyle/>
          <a:p>
            <a:pPr algn="ctr"/>
            <a:r>
              <a:rPr lang="en-US" sz="3600" b="1" dirty="0">
                <a:solidFill>
                  <a:schemeClr val="tx2"/>
                </a:solidFill>
              </a:rPr>
              <a:t>3.2 	Deep Reinforcement Learning Agent</a:t>
            </a:r>
            <a:endParaRPr lang="en-US" sz="3600" b="1" kern="1200" dirty="0">
              <a:solidFill>
                <a:schemeClr val="tx2"/>
              </a:solidFill>
              <a:latin typeface="+mj-lt"/>
              <a:ea typeface="+mj-ea"/>
              <a:cs typeface="+mj-cs"/>
            </a:endParaRPr>
          </a:p>
        </p:txBody>
      </p:sp>
      <p:sp>
        <p:nvSpPr>
          <p:cNvPr id="3" name="CuadroTexto 2">
            <a:extLst>
              <a:ext uri="{FF2B5EF4-FFF2-40B4-BE49-F238E27FC236}">
                <a16:creationId xmlns:a16="http://schemas.microsoft.com/office/drawing/2014/main" id="{C027A45B-E9D4-F470-8292-D21DD29D8F0B}"/>
              </a:ext>
            </a:extLst>
          </p:cNvPr>
          <p:cNvSpPr txBox="1"/>
          <p:nvPr/>
        </p:nvSpPr>
        <p:spPr>
          <a:xfrm>
            <a:off x="2266014" y="1510287"/>
            <a:ext cx="6099242" cy="369332"/>
          </a:xfrm>
          <a:prstGeom prst="rect">
            <a:avLst/>
          </a:prstGeom>
          <a:noFill/>
        </p:spPr>
        <p:txBody>
          <a:bodyPr wrap="square">
            <a:spAutoFit/>
          </a:bodyPr>
          <a:lstStyle/>
          <a:p>
            <a:pPr algn="ctr"/>
            <a:r>
              <a:rPr lang="en-US" b="1" u="sng" dirty="0">
                <a:solidFill>
                  <a:schemeClr val="tx2"/>
                </a:solidFill>
              </a:rPr>
              <a:t>Actor and Critic Networks:</a:t>
            </a:r>
            <a:r>
              <a:rPr lang="en-US" b="1" dirty="0">
                <a:solidFill>
                  <a:schemeClr val="tx2"/>
                </a:solidFill>
              </a:rPr>
              <a:t>  </a:t>
            </a:r>
            <a:r>
              <a:rPr lang="en-US" i="1" dirty="0">
                <a:solidFill>
                  <a:schemeClr val="tx2"/>
                </a:solidFill>
              </a:rPr>
              <a:t>Critic</a:t>
            </a:r>
            <a:r>
              <a:rPr lang="en-US" b="1" u="sng" dirty="0">
                <a:solidFill>
                  <a:schemeClr val="tx2"/>
                </a:solidFill>
              </a:rPr>
              <a:t> </a:t>
            </a:r>
          </a:p>
        </p:txBody>
      </p:sp>
      <p:pic>
        <p:nvPicPr>
          <p:cNvPr id="1026" name="Picture 2" descr="Supervised actor-critic reinforcement learning with action feedback for  algorithmic trading | Applied Intelligence">
            <a:extLst>
              <a:ext uri="{FF2B5EF4-FFF2-40B4-BE49-F238E27FC236}">
                <a16:creationId xmlns:a16="http://schemas.microsoft.com/office/drawing/2014/main" id="{18A8A234-1F2B-ABDD-D253-DDC638E0B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127" y="2293618"/>
            <a:ext cx="3797031" cy="294893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B29B5447-6CF9-E85A-9BCD-D9B79044B2B7}"/>
              </a:ext>
            </a:extLst>
          </p:cNvPr>
          <p:cNvSpPr txBox="1"/>
          <p:nvPr/>
        </p:nvSpPr>
        <p:spPr>
          <a:xfrm>
            <a:off x="758630" y="5488904"/>
            <a:ext cx="1217590" cy="261610"/>
          </a:xfrm>
          <a:prstGeom prst="rect">
            <a:avLst/>
          </a:prstGeom>
          <a:noFill/>
        </p:spPr>
        <p:txBody>
          <a:bodyPr wrap="square">
            <a:spAutoFit/>
          </a:bodyPr>
          <a:lstStyle/>
          <a:p>
            <a:r>
              <a:rPr lang="es-ES" sz="1100" i="1" dirty="0"/>
              <a:t>n = # </a:t>
            </a:r>
            <a:r>
              <a:rPr lang="es-ES" sz="1100" i="1" dirty="0" err="1"/>
              <a:t>Dimensions</a:t>
            </a:r>
            <a:endParaRPr lang="es-ES" sz="1100" i="1" dirty="0"/>
          </a:p>
        </p:txBody>
      </p:sp>
      <p:sp>
        <p:nvSpPr>
          <p:cNvPr id="7" name="CuadroTexto 6">
            <a:extLst>
              <a:ext uri="{FF2B5EF4-FFF2-40B4-BE49-F238E27FC236}">
                <a16:creationId xmlns:a16="http://schemas.microsoft.com/office/drawing/2014/main" id="{C608ABA6-6E3F-4774-E103-2CB3348230BD}"/>
              </a:ext>
            </a:extLst>
          </p:cNvPr>
          <p:cNvSpPr txBox="1"/>
          <p:nvPr/>
        </p:nvSpPr>
        <p:spPr>
          <a:xfrm>
            <a:off x="-326687" y="5683744"/>
            <a:ext cx="6099242" cy="430887"/>
          </a:xfrm>
          <a:prstGeom prst="rect">
            <a:avLst/>
          </a:prstGeom>
          <a:noFill/>
        </p:spPr>
        <p:txBody>
          <a:bodyPr wrap="square">
            <a:spAutoFit/>
          </a:bodyPr>
          <a:lstStyle/>
          <a:p>
            <a:pPr algn="ctr"/>
            <a:r>
              <a:rPr lang="es-ES" sz="1050" i="1" dirty="0"/>
              <a:t># </a:t>
            </a:r>
            <a:r>
              <a:rPr lang="es-ES" sz="1050" i="1" dirty="0" err="1"/>
              <a:t>Neurons</a:t>
            </a:r>
            <a:r>
              <a:rPr lang="es-ES" sz="1050" i="1" dirty="0"/>
              <a:t> = 256</a:t>
            </a:r>
          </a:p>
          <a:p>
            <a:pPr algn="ctr"/>
            <a:r>
              <a:rPr lang="es-ES" sz="1050" i="1" dirty="0" err="1"/>
              <a:t>Activation</a:t>
            </a:r>
            <a:r>
              <a:rPr lang="es-ES" sz="1050" i="1" dirty="0"/>
              <a:t> </a:t>
            </a:r>
            <a:r>
              <a:rPr lang="es-ES" sz="1050" i="1" dirty="0" err="1"/>
              <a:t>Funtion</a:t>
            </a:r>
            <a:r>
              <a:rPr lang="es-ES" sz="1050" i="1" dirty="0"/>
              <a:t>: </a:t>
            </a:r>
            <a:r>
              <a:rPr lang="es-ES" sz="1050" i="1" dirty="0" err="1"/>
              <a:t>ReLu</a:t>
            </a:r>
            <a:endParaRPr lang="es-ES" sz="1050" i="1" dirty="0"/>
          </a:p>
        </p:txBody>
      </p:sp>
      <p:sp>
        <p:nvSpPr>
          <p:cNvPr id="8" name="Cerrar llave 7">
            <a:extLst>
              <a:ext uri="{FF2B5EF4-FFF2-40B4-BE49-F238E27FC236}">
                <a16:creationId xmlns:a16="http://schemas.microsoft.com/office/drawing/2014/main" id="{D133CDEA-559B-BE7C-14DB-80CB08A653C7}"/>
              </a:ext>
            </a:extLst>
          </p:cNvPr>
          <p:cNvSpPr/>
          <p:nvPr/>
        </p:nvSpPr>
        <p:spPr>
          <a:xfrm rot="5400000">
            <a:off x="2367858" y="4891622"/>
            <a:ext cx="366658" cy="1217590"/>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9" name="Cerrar llave 8">
            <a:extLst>
              <a:ext uri="{FF2B5EF4-FFF2-40B4-BE49-F238E27FC236}">
                <a16:creationId xmlns:a16="http://schemas.microsoft.com/office/drawing/2014/main" id="{17AE5635-65F4-B8C3-C7A3-9A34FA59924B}"/>
              </a:ext>
            </a:extLst>
          </p:cNvPr>
          <p:cNvSpPr/>
          <p:nvPr/>
        </p:nvSpPr>
        <p:spPr>
          <a:xfrm rot="5400000">
            <a:off x="1190467" y="5127200"/>
            <a:ext cx="194655" cy="515337"/>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CuadroTexto 10">
            <a:extLst>
              <a:ext uri="{FF2B5EF4-FFF2-40B4-BE49-F238E27FC236}">
                <a16:creationId xmlns:a16="http://schemas.microsoft.com/office/drawing/2014/main" id="{0DEAA361-93FF-1C0B-AB76-B9E30BFAB15F}"/>
              </a:ext>
            </a:extLst>
          </p:cNvPr>
          <p:cNvSpPr txBox="1"/>
          <p:nvPr/>
        </p:nvSpPr>
        <p:spPr>
          <a:xfrm>
            <a:off x="3139164" y="5317087"/>
            <a:ext cx="1625405" cy="577081"/>
          </a:xfrm>
          <a:prstGeom prst="rect">
            <a:avLst/>
          </a:prstGeom>
          <a:noFill/>
        </p:spPr>
        <p:txBody>
          <a:bodyPr wrap="square">
            <a:spAutoFit/>
          </a:bodyPr>
          <a:lstStyle/>
          <a:p>
            <a:pPr algn="ctr"/>
            <a:r>
              <a:rPr lang="es-ES" sz="1050" i="1" dirty="0"/>
              <a:t># </a:t>
            </a:r>
            <a:r>
              <a:rPr lang="es-ES" sz="1050" i="1" dirty="0" err="1"/>
              <a:t>Neurons</a:t>
            </a:r>
            <a:r>
              <a:rPr lang="es-ES" sz="1050" i="1" dirty="0"/>
              <a:t> = # </a:t>
            </a:r>
            <a:r>
              <a:rPr lang="es-ES" sz="1050" i="1" dirty="0" err="1"/>
              <a:t>Actions</a:t>
            </a:r>
            <a:endParaRPr lang="es-ES" sz="1050" i="1" dirty="0"/>
          </a:p>
          <a:p>
            <a:pPr algn="ctr"/>
            <a:r>
              <a:rPr lang="es-ES" sz="1050" i="1" dirty="0" err="1"/>
              <a:t>Activation</a:t>
            </a:r>
            <a:r>
              <a:rPr lang="es-ES" sz="1050" i="1" dirty="0"/>
              <a:t> </a:t>
            </a:r>
            <a:r>
              <a:rPr lang="es-ES" sz="1050" i="1" dirty="0" err="1"/>
              <a:t>Funtion</a:t>
            </a:r>
            <a:r>
              <a:rPr lang="es-ES" sz="1050" i="1" dirty="0"/>
              <a:t>: </a:t>
            </a:r>
            <a:r>
              <a:rPr lang="es-ES" sz="1050" i="1" dirty="0" err="1"/>
              <a:t>ReLu</a:t>
            </a:r>
            <a:endParaRPr lang="es-ES" sz="1050" i="1" dirty="0"/>
          </a:p>
          <a:p>
            <a:pPr algn="ctr"/>
            <a:endParaRPr lang="es-ES" sz="1050" i="1" dirty="0"/>
          </a:p>
        </p:txBody>
      </p:sp>
      <p:sp>
        <p:nvSpPr>
          <p:cNvPr id="12" name="Cerrar llave 11">
            <a:extLst>
              <a:ext uri="{FF2B5EF4-FFF2-40B4-BE49-F238E27FC236}">
                <a16:creationId xmlns:a16="http://schemas.microsoft.com/office/drawing/2014/main" id="{926269BB-5208-54A8-6CC5-72C40C533483}"/>
              </a:ext>
            </a:extLst>
          </p:cNvPr>
          <p:cNvSpPr/>
          <p:nvPr/>
        </p:nvSpPr>
        <p:spPr>
          <a:xfrm rot="5400000">
            <a:off x="3858579" y="4979656"/>
            <a:ext cx="194655" cy="515337"/>
          </a:xfrm>
          <a:prstGeom prst="rightBrace">
            <a:avLst/>
          </a:prstGeom>
          <a:ln>
            <a:solidFill>
              <a:srgbClr val="86AD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4" name="CuadroTexto 3">
            <a:extLst>
              <a:ext uri="{FF2B5EF4-FFF2-40B4-BE49-F238E27FC236}">
                <a16:creationId xmlns:a16="http://schemas.microsoft.com/office/drawing/2014/main" id="{88114A98-47B0-BBEB-FF68-642B96CDE1A8}"/>
              </a:ext>
            </a:extLst>
          </p:cNvPr>
          <p:cNvSpPr txBox="1"/>
          <p:nvPr/>
        </p:nvSpPr>
        <p:spPr>
          <a:xfrm>
            <a:off x="2329259" y="3761361"/>
            <a:ext cx="6243636" cy="261610"/>
          </a:xfrm>
          <a:prstGeom prst="rect">
            <a:avLst/>
          </a:prstGeom>
          <a:noFill/>
        </p:spPr>
        <p:txBody>
          <a:bodyPr wrap="square">
            <a:spAutoFit/>
          </a:bodyPr>
          <a:lstStyle/>
          <a:p>
            <a:pPr algn="ctr"/>
            <a:r>
              <a:rPr lang="es-ES" sz="1050" i="1" dirty="0"/>
              <a:t>(</a:t>
            </a:r>
            <a:r>
              <a:rPr lang="es-ES" sz="1050" i="1" dirty="0" err="1"/>
              <a:t>Estimated</a:t>
            </a:r>
            <a:r>
              <a:rPr lang="es-ES" sz="1050" i="1" dirty="0"/>
              <a:t> </a:t>
            </a:r>
            <a:r>
              <a:rPr lang="es-ES" sz="1050" i="1" dirty="0" err="1"/>
              <a:t>Value</a:t>
            </a:r>
            <a:r>
              <a:rPr lang="es-ES" sz="1050" i="1" dirty="0"/>
              <a:t>)</a:t>
            </a:r>
          </a:p>
        </p:txBody>
      </p:sp>
      <p:sp>
        <p:nvSpPr>
          <p:cNvPr id="10" name="CuadroTexto 9">
            <a:extLst>
              <a:ext uri="{FF2B5EF4-FFF2-40B4-BE49-F238E27FC236}">
                <a16:creationId xmlns:a16="http://schemas.microsoft.com/office/drawing/2014/main" id="{2F52213F-9094-0043-BAF2-5B706A1842CA}"/>
              </a:ext>
            </a:extLst>
          </p:cNvPr>
          <p:cNvSpPr txBox="1"/>
          <p:nvPr/>
        </p:nvSpPr>
        <p:spPr>
          <a:xfrm>
            <a:off x="6595552" y="2360820"/>
            <a:ext cx="3828054" cy="800219"/>
          </a:xfrm>
          <a:prstGeom prst="rect">
            <a:avLst/>
          </a:prstGeom>
          <a:noFill/>
        </p:spPr>
        <p:txBody>
          <a:bodyPr wrap="square">
            <a:spAutoFit/>
          </a:bodyPr>
          <a:lstStyle/>
          <a:p>
            <a:pPr marL="285750" indent="-285750" algn="just">
              <a:buFont typeface="Arial" panose="020B0604020202020204" pitchFamily="34" charset="0"/>
              <a:buChar char="•"/>
            </a:pPr>
            <a:r>
              <a:rPr lang="en-US" sz="1400" dirty="0"/>
              <a:t>Simpler due to its straightforward task of estimating state value, requiring only a single scalar output</a:t>
            </a:r>
            <a:r>
              <a:rPr lang="en-US" dirty="0"/>
              <a:t>.</a:t>
            </a:r>
            <a:endParaRPr lang="es-ES" dirty="0"/>
          </a:p>
        </p:txBody>
      </p:sp>
      <p:sp>
        <p:nvSpPr>
          <p:cNvPr id="2" name="Marcador de número de diapositiva 1">
            <a:extLst>
              <a:ext uri="{FF2B5EF4-FFF2-40B4-BE49-F238E27FC236}">
                <a16:creationId xmlns:a16="http://schemas.microsoft.com/office/drawing/2014/main" id="{979F9233-F815-9508-42C5-060A4106AA69}"/>
              </a:ext>
            </a:extLst>
          </p:cNvPr>
          <p:cNvSpPr>
            <a:spLocks noGrp="1"/>
          </p:cNvSpPr>
          <p:nvPr>
            <p:ph type="sldNum" sz="quarter" idx="12"/>
          </p:nvPr>
        </p:nvSpPr>
        <p:spPr/>
        <p:txBody>
          <a:bodyPr/>
          <a:lstStyle/>
          <a:p>
            <a:r>
              <a:rPr lang="en-US" dirty="0"/>
              <a:t>20</a:t>
            </a:r>
          </a:p>
        </p:txBody>
      </p:sp>
    </p:spTree>
    <p:extLst>
      <p:ext uri="{BB962C8B-B14F-4D97-AF65-F5344CB8AC3E}">
        <p14:creationId xmlns:p14="http://schemas.microsoft.com/office/powerpoint/2010/main" val="3634808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fontScale="90000"/>
          </a:bodyPr>
          <a:lstStyle/>
          <a:p>
            <a:pPr algn="ctr"/>
            <a:r>
              <a:rPr lang="en-US" sz="3600" b="1" dirty="0">
                <a:solidFill>
                  <a:schemeClr val="tx2"/>
                </a:solidFill>
              </a:rPr>
              <a:t>3.2 	Deep Reinforcement Learning Agent</a:t>
            </a:r>
            <a:endParaRPr lang="en-US" sz="3600" b="1" kern="1200" dirty="0">
              <a:solidFill>
                <a:schemeClr val="tx2"/>
              </a:solidFill>
              <a:latin typeface="+mj-lt"/>
              <a:ea typeface="+mj-ea"/>
              <a:cs typeface="+mj-cs"/>
            </a:endParaRPr>
          </a:p>
        </p:txBody>
      </p:sp>
      <p:pic>
        <p:nvPicPr>
          <p:cNvPr id="3" name="Imagen 2">
            <a:extLst>
              <a:ext uri="{FF2B5EF4-FFF2-40B4-BE49-F238E27FC236}">
                <a16:creationId xmlns:a16="http://schemas.microsoft.com/office/drawing/2014/main" id="{EB5A6A4F-5254-45ED-ACAF-108A6B0F2382}"/>
              </a:ext>
            </a:extLst>
          </p:cNvPr>
          <p:cNvPicPr>
            <a:picLocks noChangeAspect="1"/>
          </p:cNvPicPr>
          <p:nvPr/>
        </p:nvPicPr>
        <p:blipFill rotWithShape="1">
          <a:blip r:embed="rId4"/>
          <a:srcRect l="2942" r="33634"/>
          <a:stretch/>
        </p:blipFill>
        <p:spPr>
          <a:xfrm>
            <a:off x="7329130" y="2225649"/>
            <a:ext cx="3740650" cy="1403725"/>
          </a:xfrm>
          <a:prstGeom prst="rect">
            <a:avLst/>
          </a:prstGeom>
        </p:spPr>
      </p:pic>
      <p:sp>
        <p:nvSpPr>
          <p:cNvPr id="5" name="CuadroTexto 4">
            <a:extLst>
              <a:ext uri="{FF2B5EF4-FFF2-40B4-BE49-F238E27FC236}">
                <a16:creationId xmlns:a16="http://schemas.microsoft.com/office/drawing/2014/main" id="{7BAC8BA8-3C79-4D54-3F2D-186BF43328BB}"/>
              </a:ext>
            </a:extLst>
          </p:cNvPr>
          <p:cNvSpPr txBox="1"/>
          <p:nvPr/>
        </p:nvSpPr>
        <p:spPr>
          <a:xfrm>
            <a:off x="927417" y="2435506"/>
            <a:ext cx="5444200" cy="3554819"/>
          </a:xfrm>
          <a:prstGeom prst="rect">
            <a:avLst/>
          </a:prstGeom>
          <a:noFill/>
        </p:spPr>
        <p:txBody>
          <a:bodyPr wrap="square">
            <a:spAutoFit/>
          </a:bodyPr>
          <a:lstStyle/>
          <a:p>
            <a:pPr marL="285750" indent="-285750" algn="just">
              <a:buFont typeface="Arial" panose="020B0604020202020204" pitchFamily="34" charset="0"/>
              <a:buChar char="•"/>
            </a:pPr>
            <a:r>
              <a:rPr lang="en-US" sz="1500" b="1" dirty="0"/>
              <a:t>Timesteps per Batch:  </a:t>
            </a:r>
            <a:r>
              <a:rPr lang="en-US" sz="1500" dirty="0"/>
              <a:t>Number of timesteps in each batch.</a:t>
            </a:r>
          </a:p>
          <a:p>
            <a:pPr algn="just"/>
            <a:endParaRPr lang="en-US" sz="1500" dirty="0"/>
          </a:p>
          <a:p>
            <a:pPr marL="285750" indent="-285750" algn="just">
              <a:buFont typeface="Arial" panose="020B0604020202020204" pitchFamily="34" charset="0"/>
              <a:buChar char="•"/>
            </a:pPr>
            <a:r>
              <a:rPr lang="en-US" sz="1500" b="1" dirty="0"/>
              <a:t>Max Timesteps per Episode: </a:t>
            </a:r>
            <a:r>
              <a:rPr lang="en-US" sz="1500" dirty="0"/>
              <a:t>Maximum number of timesteps allowed for each episode before termination.</a:t>
            </a:r>
          </a:p>
          <a:p>
            <a:pPr algn="just"/>
            <a:endParaRPr lang="en-US" sz="1500" dirty="0"/>
          </a:p>
          <a:p>
            <a:pPr marL="285750" indent="-285750" algn="just">
              <a:buFont typeface="Arial" panose="020B0604020202020204" pitchFamily="34" charset="0"/>
              <a:buChar char="•"/>
            </a:pPr>
            <a:r>
              <a:rPr lang="en-US" sz="1500" b="1" dirty="0"/>
              <a:t>Gamma (γ): </a:t>
            </a:r>
            <a:r>
              <a:rPr lang="en-US" sz="1500" dirty="0"/>
              <a:t>Importance of future rewards in the agent’s decision-making process.</a:t>
            </a:r>
          </a:p>
          <a:p>
            <a:pPr algn="just"/>
            <a:endParaRPr lang="en-US" sz="1500" dirty="0"/>
          </a:p>
          <a:p>
            <a:pPr marL="285750" indent="-285750" algn="just">
              <a:buFont typeface="Arial" panose="020B0604020202020204" pitchFamily="34" charset="0"/>
              <a:buChar char="•"/>
            </a:pPr>
            <a:r>
              <a:rPr lang="en-US" sz="1500" b="1" dirty="0"/>
              <a:t>Epsilon (ϵ): </a:t>
            </a:r>
            <a:r>
              <a:rPr lang="en-US" sz="1500" dirty="0"/>
              <a:t>Clipping parameter to limit policy updates.</a:t>
            </a:r>
          </a:p>
          <a:p>
            <a:pPr algn="just"/>
            <a:endParaRPr lang="en-US" sz="1500" dirty="0"/>
          </a:p>
          <a:p>
            <a:pPr marL="285750" indent="-285750" algn="just">
              <a:buFont typeface="Arial" panose="020B0604020202020204" pitchFamily="34" charset="0"/>
              <a:buChar char="•"/>
            </a:pPr>
            <a:r>
              <a:rPr lang="en-US" sz="1500" b="1" dirty="0"/>
              <a:t>Alpha (α): </a:t>
            </a:r>
            <a:r>
              <a:rPr lang="en-US" sz="1500" dirty="0"/>
              <a:t>Learning rate, controlling the magnitude of parameter updates during optimization.</a:t>
            </a:r>
          </a:p>
          <a:p>
            <a:pPr algn="just"/>
            <a:endParaRPr lang="en-US" sz="1500" dirty="0"/>
          </a:p>
          <a:p>
            <a:pPr marL="285750" indent="-285750" algn="just">
              <a:buFont typeface="Arial" panose="020B0604020202020204" pitchFamily="34" charset="0"/>
              <a:buChar char="•"/>
            </a:pPr>
            <a:r>
              <a:rPr lang="en-US" sz="1500" b="1" dirty="0"/>
              <a:t>Training Cycles per Batch</a:t>
            </a:r>
            <a:r>
              <a:rPr lang="en-US" sz="1500" dirty="0"/>
              <a:t>: The number of training cycles executed per batch, </a:t>
            </a:r>
            <a:endParaRPr lang="es-ES" sz="1500" dirty="0"/>
          </a:p>
        </p:txBody>
      </p:sp>
      <p:grpSp>
        <p:nvGrpSpPr>
          <p:cNvPr id="11" name="Grupo 10">
            <a:extLst>
              <a:ext uri="{FF2B5EF4-FFF2-40B4-BE49-F238E27FC236}">
                <a16:creationId xmlns:a16="http://schemas.microsoft.com/office/drawing/2014/main" id="{6CD1B5D6-8C9C-791D-425A-D9E444D93CED}"/>
              </a:ext>
            </a:extLst>
          </p:cNvPr>
          <p:cNvGrpSpPr/>
          <p:nvPr/>
        </p:nvGrpSpPr>
        <p:grpSpPr>
          <a:xfrm>
            <a:off x="7329130" y="3951985"/>
            <a:ext cx="3740650" cy="1403725"/>
            <a:chOff x="8124747" y="3323552"/>
            <a:chExt cx="3274765" cy="1228896"/>
          </a:xfrm>
        </p:grpSpPr>
        <p:pic>
          <p:nvPicPr>
            <p:cNvPr id="7" name="Imagen 6">
              <a:extLst>
                <a:ext uri="{FF2B5EF4-FFF2-40B4-BE49-F238E27FC236}">
                  <a16:creationId xmlns:a16="http://schemas.microsoft.com/office/drawing/2014/main" id="{7E770F4B-FD9C-4217-75D6-4B51ECC138C6}"/>
                </a:ext>
              </a:extLst>
            </p:cNvPr>
            <p:cNvPicPr>
              <a:picLocks noChangeAspect="1"/>
            </p:cNvPicPr>
            <p:nvPr/>
          </p:nvPicPr>
          <p:blipFill rotWithShape="1">
            <a:blip r:embed="rId4"/>
            <a:srcRect l="2883" r="61363"/>
            <a:stretch/>
          </p:blipFill>
          <p:spPr>
            <a:xfrm>
              <a:off x="8124747" y="3323552"/>
              <a:ext cx="1846104" cy="1228896"/>
            </a:xfrm>
            <a:prstGeom prst="rect">
              <a:avLst/>
            </a:prstGeom>
          </p:spPr>
        </p:pic>
        <p:pic>
          <p:nvPicPr>
            <p:cNvPr id="10" name="Imagen 9">
              <a:extLst>
                <a:ext uri="{FF2B5EF4-FFF2-40B4-BE49-F238E27FC236}">
                  <a16:creationId xmlns:a16="http://schemas.microsoft.com/office/drawing/2014/main" id="{6DDB35EE-5BBE-107F-F859-E14D306C7D5F}"/>
                </a:ext>
              </a:extLst>
            </p:cNvPr>
            <p:cNvPicPr>
              <a:picLocks noChangeAspect="1"/>
            </p:cNvPicPr>
            <p:nvPr/>
          </p:nvPicPr>
          <p:blipFill rotWithShape="1">
            <a:blip r:embed="rId4"/>
            <a:srcRect l="65863" r="3523"/>
            <a:stretch/>
          </p:blipFill>
          <p:spPr>
            <a:xfrm>
              <a:off x="9818809" y="3323552"/>
              <a:ext cx="1580703" cy="1228896"/>
            </a:xfrm>
            <a:prstGeom prst="rect">
              <a:avLst/>
            </a:prstGeom>
          </p:spPr>
        </p:pic>
      </p:grpSp>
      <p:sp>
        <p:nvSpPr>
          <p:cNvPr id="13" name="CuadroTexto 12">
            <a:extLst>
              <a:ext uri="{FF2B5EF4-FFF2-40B4-BE49-F238E27FC236}">
                <a16:creationId xmlns:a16="http://schemas.microsoft.com/office/drawing/2014/main" id="{4DB51768-F318-1CF8-64E3-6348F0257637}"/>
              </a:ext>
            </a:extLst>
          </p:cNvPr>
          <p:cNvSpPr txBox="1"/>
          <p:nvPr/>
        </p:nvSpPr>
        <p:spPr>
          <a:xfrm>
            <a:off x="1779192" y="1856317"/>
            <a:ext cx="3740650" cy="369332"/>
          </a:xfrm>
          <a:prstGeom prst="rect">
            <a:avLst/>
          </a:prstGeom>
          <a:noFill/>
        </p:spPr>
        <p:txBody>
          <a:bodyPr wrap="square">
            <a:spAutoFit/>
          </a:bodyPr>
          <a:lstStyle/>
          <a:p>
            <a:pPr algn="ctr"/>
            <a:r>
              <a:rPr lang="en-US" b="1" u="sng" dirty="0">
                <a:solidFill>
                  <a:schemeClr val="tx2"/>
                </a:solidFill>
              </a:rPr>
              <a:t>Hyperparameters Fine-Tuning</a:t>
            </a:r>
          </a:p>
        </p:txBody>
      </p:sp>
      <p:sp>
        <p:nvSpPr>
          <p:cNvPr id="2" name="Marcador de número de diapositiva 1">
            <a:extLst>
              <a:ext uri="{FF2B5EF4-FFF2-40B4-BE49-F238E27FC236}">
                <a16:creationId xmlns:a16="http://schemas.microsoft.com/office/drawing/2014/main" id="{F0D4F74C-F0A4-B513-2588-EE08A169ABFB}"/>
              </a:ext>
            </a:extLst>
          </p:cNvPr>
          <p:cNvSpPr>
            <a:spLocks noGrp="1"/>
          </p:cNvSpPr>
          <p:nvPr>
            <p:ph type="sldNum" sz="quarter" idx="12"/>
          </p:nvPr>
        </p:nvSpPr>
        <p:spPr/>
        <p:txBody>
          <a:bodyPr/>
          <a:lstStyle/>
          <a:p>
            <a:r>
              <a:rPr lang="en-US" dirty="0"/>
              <a:t>21</a:t>
            </a:r>
          </a:p>
        </p:txBody>
      </p:sp>
    </p:spTree>
    <p:extLst>
      <p:ext uri="{BB962C8B-B14F-4D97-AF65-F5344CB8AC3E}">
        <p14:creationId xmlns:p14="http://schemas.microsoft.com/office/powerpoint/2010/main" val="621474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3.3 	Generalization</a:t>
            </a:r>
            <a:endParaRPr lang="en-US" sz="3600" b="1" kern="1200" dirty="0">
              <a:solidFill>
                <a:schemeClr val="tx2"/>
              </a:solidFill>
              <a:latin typeface="+mj-lt"/>
              <a:ea typeface="+mj-ea"/>
              <a:cs typeface="+mj-cs"/>
            </a:endParaRPr>
          </a:p>
        </p:txBody>
      </p:sp>
      <p:pic>
        <p:nvPicPr>
          <p:cNvPr id="4" name="Imagen 3">
            <a:extLst>
              <a:ext uri="{FF2B5EF4-FFF2-40B4-BE49-F238E27FC236}">
                <a16:creationId xmlns:a16="http://schemas.microsoft.com/office/drawing/2014/main" id="{BA31093A-A0FE-2DA3-1AA0-AB907F6631F8}"/>
              </a:ext>
            </a:extLst>
          </p:cNvPr>
          <p:cNvPicPr>
            <a:picLocks noChangeAspect="1"/>
          </p:cNvPicPr>
          <p:nvPr/>
        </p:nvPicPr>
        <p:blipFill>
          <a:blip r:embed="rId4"/>
          <a:stretch>
            <a:fillRect/>
          </a:stretch>
        </p:blipFill>
        <p:spPr>
          <a:xfrm>
            <a:off x="5707819" y="2143556"/>
            <a:ext cx="4945454" cy="3309226"/>
          </a:xfrm>
          <a:prstGeom prst="rect">
            <a:avLst/>
          </a:prstGeom>
        </p:spPr>
      </p:pic>
      <p:sp>
        <p:nvSpPr>
          <p:cNvPr id="2" name="Marcador de número de diapositiva 1">
            <a:extLst>
              <a:ext uri="{FF2B5EF4-FFF2-40B4-BE49-F238E27FC236}">
                <a16:creationId xmlns:a16="http://schemas.microsoft.com/office/drawing/2014/main" id="{4B27DAD4-B2D8-0F12-7A13-2D7343DAF2F9}"/>
              </a:ext>
            </a:extLst>
          </p:cNvPr>
          <p:cNvSpPr>
            <a:spLocks noGrp="1"/>
          </p:cNvSpPr>
          <p:nvPr>
            <p:ph type="sldNum" sz="quarter" idx="12"/>
          </p:nvPr>
        </p:nvSpPr>
        <p:spPr/>
        <p:txBody>
          <a:bodyPr/>
          <a:lstStyle/>
          <a:p>
            <a:r>
              <a:rPr lang="en-US" dirty="0"/>
              <a:t>22</a:t>
            </a:r>
          </a:p>
        </p:txBody>
      </p:sp>
      <p:pic>
        <p:nvPicPr>
          <p:cNvPr id="5" name="Picture 2" descr="Getting Started With Reinforcement Learning By Arsalan, 58% OFF">
            <a:extLst>
              <a:ext uri="{FF2B5EF4-FFF2-40B4-BE49-F238E27FC236}">
                <a16:creationId xmlns:a16="http://schemas.microsoft.com/office/drawing/2014/main" id="{005B8B7E-49CD-48BA-84E7-7585BE61EE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2577"/>
          <a:stretch/>
        </p:blipFill>
        <p:spPr bwMode="auto">
          <a:xfrm>
            <a:off x="1091119" y="2329245"/>
            <a:ext cx="2059923" cy="219411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CE843B0E-8312-C1C4-5DF8-ECF3F0508A63}"/>
              </a:ext>
            </a:extLst>
          </p:cNvPr>
          <p:cNvSpPr txBox="1"/>
          <p:nvPr/>
        </p:nvSpPr>
        <p:spPr>
          <a:xfrm>
            <a:off x="3245867" y="2931761"/>
            <a:ext cx="2321525" cy="461665"/>
          </a:xfrm>
          <a:prstGeom prst="rect">
            <a:avLst/>
          </a:prstGeom>
          <a:noFill/>
        </p:spPr>
        <p:txBody>
          <a:bodyPr wrap="square">
            <a:spAutoFit/>
          </a:bodyPr>
          <a:lstStyle/>
          <a:p>
            <a:pPr algn="ctr"/>
            <a:r>
              <a:rPr lang="en-US" sz="1200" i="1" dirty="0"/>
              <a:t>Zero-Shot </a:t>
            </a:r>
          </a:p>
          <a:p>
            <a:pPr algn="ctr"/>
            <a:r>
              <a:rPr lang="en-US" sz="1200" i="1" dirty="0"/>
              <a:t>Generalization</a:t>
            </a:r>
            <a:endParaRPr lang="es-ES" sz="1100" i="1" dirty="0"/>
          </a:p>
        </p:txBody>
      </p:sp>
      <p:cxnSp>
        <p:nvCxnSpPr>
          <p:cNvPr id="9" name="Conector recto de flecha 8">
            <a:extLst>
              <a:ext uri="{FF2B5EF4-FFF2-40B4-BE49-F238E27FC236}">
                <a16:creationId xmlns:a16="http://schemas.microsoft.com/office/drawing/2014/main" id="{54EB771A-52C3-6771-8598-7DB07308C551}"/>
              </a:ext>
            </a:extLst>
          </p:cNvPr>
          <p:cNvCxnSpPr/>
          <p:nvPr/>
        </p:nvCxnSpPr>
        <p:spPr>
          <a:xfrm>
            <a:off x="3550596" y="3511685"/>
            <a:ext cx="17120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CuadroTexto 9">
            <a:extLst>
              <a:ext uri="{FF2B5EF4-FFF2-40B4-BE49-F238E27FC236}">
                <a16:creationId xmlns:a16="http://schemas.microsoft.com/office/drawing/2014/main" id="{1A6DEFB6-A5B3-D2D3-CE24-89699F2824AA}"/>
              </a:ext>
            </a:extLst>
          </p:cNvPr>
          <p:cNvSpPr txBox="1"/>
          <p:nvPr/>
        </p:nvSpPr>
        <p:spPr>
          <a:xfrm>
            <a:off x="1670670" y="3767443"/>
            <a:ext cx="2321525" cy="754053"/>
          </a:xfrm>
          <a:prstGeom prst="rect">
            <a:avLst/>
          </a:prstGeom>
          <a:noFill/>
        </p:spPr>
        <p:txBody>
          <a:bodyPr wrap="square">
            <a:spAutoFit/>
          </a:bodyPr>
          <a:lstStyle/>
          <a:p>
            <a:pPr algn="ctr"/>
            <a:r>
              <a:rPr lang="en-US" sz="1600" b="1" i="1" dirty="0"/>
              <a:t>Trained </a:t>
            </a:r>
          </a:p>
          <a:p>
            <a:pPr algn="ctr"/>
            <a:r>
              <a:rPr lang="en-US" sz="1600" b="1" i="1" dirty="0"/>
              <a:t>Agent</a:t>
            </a:r>
          </a:p>
          <a:p>
            <a:pPr algn="ctr"/>
            <a:endParaRPr lang="es-ES" sz="1100" i="1" dirty="0"/>
          </a:p>
        </p:txBody>
      </p:sp>
    </p:spTree>
    <p:extLst>
      <p:ext uri="{BB962C8B-B14F-4D97-AF65-F5344CB8AC3E}">
        <p14:creationId xmlns:p14="http://schemas.microsoft.com/office/powerpoint/2010/main" val="495083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2ECD85-FD91-DAD3-2711-70E08D613A29}"/>
              </a:ext>
            </a:extLst>
          </p:cNvPr>
          <p:cNvSpPr>
            <a:spLocks noGrp="1"/>
          </p:cNvSpPr>
          <p:nvPr>
            <p:ph type="title"/>
          </p:nvPr>
        </p:nvSpPr>
        <p:spPr>
          <a:xfrm>
            <a:off x="3502426" y="742383"/>
            <a:ext cx="5186842" cy="870249"/>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OVERVIEW</a:t>
            </a:r>
          </a:p>
        </p:txBody>
      </p:sp>
      <p:graphicFrame>
        <p:nvGraphicFramePr>
          <p:cNvPr id="4" name="Marcador de contenido 2">
            <a:extLst>
              <a:ext uri="{FF2B5EF4-FFF2-40B4-BE49-F238E27FC236}">
                <a16:creationId xmlns:a16="http://schemas.microsoft.com/office/drawing/2014/main" id="{938EA1C3-B5C7-34ED-0A20-26585BD76635}"/>
              </a:ext>
            </a:extLst>
          </p:cNvPr>
          <p:cNvGraphicFramePr>
            <a:graphicFrameLocks noGrp="1"/>
          </p:cNvGraphicFramePr>
          <p:nvPr>
            <p:ph idx="1"/>
            <p:extLst>
              <p:ext uri="{D42A27DB-BD31-4B8C-83A1-F6EECF244321}">
                <p14:modId xmlns:p14="http://schemas.microsoft.com/office/powerpoint/2010/main" val="4261305108"/>
              </p:ext>
            </p:extLst>
          </p:nvPr>
        </p:nvGraphicFramePr>
        <p:xfrm>
          <a:off x="963831" y="2350919"/>
          <a:ext cx="10506456" cy="2670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4E5D99C2-6E48-0DF2-37E0-F549346B6B50}"/>
              </a:ext>
            </a:extLst>
          </p:cNvPr>
          <p:cNvSpPr>
            <a:spLocks noGrp="1"/>
          </p:cNvSpPr>
          <p:nvPr>
            <p:ph type="sldNum" sz="quarter" idx="12"/>
          </p:nvPr>
        </p:nvSpPr>
        <p:spPr/>
        <p:txBody>
          <a:bodyPr/>
          <a:lstStyle/>
          <a:p>
            <a:r>
              <a:rPr lang="en-US" dirty="0"/>
              <a:t>23</a:t>
            </a:r>
          </a:p>
        </p:txBody>
      </p:sp>
    </p:spTree>
    <p:extLst>
      <p:ext uri="{BB962C8B-B14F-4D97-AF65-F5344CB8AC3E}">
        <p14:creationId xmlns:p14="http://schemas.microsoft.com/office/powerpoint/2010/main" val="4171669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4.1 	Training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err="1">
                <a:solidFill>
                  <a:schemeClr val="tx2"/>
                </a:solidFill>
              </a:rPr>
              <a:t>Acrobot</a:t>
            </a:r>
            <a:endParaRPr lang="en-US" b="1" u="sng" dirty="0">
              <a:solidFill>
                <a:schemeClr val="tx2"/>
              </a:solidFill>
            </a:endParaRPr>
          </a:p>
        </p:txBody>
      </p:sp>
      <p:sp>
        <p:nvSpPr>
          <p:cNvPr id="12" name="AutoShape 8">
            <a:extLst>
              <a:ext uri="{FF2B5EF4-FFF2-40B4-BE49-F238E27FC236}">
                <a16:creationId xmlns:a16="http://schemas.microsoft.com/office/drawing/2014/main" id="{00507319-EACA-07EF-DDF8-390BDAEA75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ángulo 20">
            <a:extLst>
              <a:ext uri="{FF2B5EF4-FFF2-40B4-BE49-F238E27FC236}">
                <a16:creationId xmlns:a16="http://schemas.microsoft.com/office/drawing/2014/main" id="{EE0DEA74-AD5F-856B-1DA0-B1BD3DB97F48}"/>
              </a:ext>
            </a:extLst>
          </p:cNvPr>
          <p:cNvSpPr/>
          <p:nvPr/>
        </p:nvSpPr>
        <p:spPr>
          <a:xfrm>
            <a:off x="8320499" y="2175279"/>
            <a:ext cx="2300716" cy="17976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a:extLst>
              <a:ext uri="{FF2B5EF4-FFF2-40B4-BE49-F238E27FC236}">
                <a16:creationId xmlns:a16="http://schemas.microsoft.com/office/drawing/2014/main" id="{33BEAC9B-F4B9-C86A-37EA-4173EFA862A6}"/>
              </a:ext>
            </a:extLst>
          </p:cNvPr>
          <p:cNvSpPr txBox="1"/>
          <p:nvPr/>
        </p:nvSpPr>
        <p:spPr>
          <a:xfrm>
            <a:off x="1365474" y="5223198"/>
            <a:ext cx="5245397" cy="1384995"/>
          </a:xfrm>
          <a:prstGeom prst="rect">
            <a:avLst/>
          </a:prstGeom>
          <a:noFill/>
        </p:spPr>
        <p:txBody>
          <a:bodyPr wrap="square">
            <a:spAutoFit/>
          </a:bodyPr>
          <a:lstStyle/>
          <a:p>
            <a:r>
              <a:rPr lang="en-US" sz="1400" b="1" i="0" u="none" strike="noStrike" baseline="0" dirty="0">
                <a:latin typeface="NimbusRomNo9L-Medi"/>
              </a:rPr>
              <a:t>Reward: </a:t>
            </a:r>
            <a:r>
              <a:rPr lang="en-US" sz="1400" b="0" i="0" u="none" strike="noStrike" baseline="0" dirty="0">
                <a:latin typeface="NimbusRomNo9L-Regu"/>
              </a:rPr>
              <a:t>Each step incurs a reward of -1 until the goal is achieved.</a:t>
            </a:r>
          </a:p>
          <a:p>
            <a:endParaRPr lang="en-US" sz="1400" b="0" i="0" u="none" strike="noStrike" baseline="0" dirty="0">
              <a:latin typeface="NimbusRomNo9L-Regu"/>
            </a:endParaRPr>
          </a:p>
          <a:p>
            <a:r>
              <a:rPr lang="en-US" sz="1400" b="1" dirty="0">
                <a:latin typeface="NimbusRomNo9L-Regu"/>
              </a:rPr>
              <a:t>Actions</a:t>
            </a:r>
            <a:r>
              <a:rPr lang="en-US" sz="1400" dirty="0">
                <a:latin typeface="NimbusRomNo9L-Regu"/>
              </a:rPr>
              <a:t>: </a:t>
            </a:r>
          </a:p>
          <a:p>
            <a:pPr marL="285750" indent="-285750">
              <a:buFont typeface="Arial" panose="020B0604020202020204" pitchFamily="34" charset="0"/>
              <a:buChar char="•"/>
            </a:pPr>
            <a:r>
              <a:rPr lang="en-US" sz="1400" dirty="0">
                <a:latin typeface="NimbusRomNo9L-Regu"/>
              </a:rPr>
              <a:t>Apply -1 torque: Exerts a negative torque on the actuated joint.</a:t>
            </a:r>
          </a:p>
          <a:p>
            <a:pPr marL="285750" indent="-285750">
              <a:buFont typeface="Arial" panose="020B0604020202020204" pitchFamily="34" charset="0"/>
              <a:buChar char="•"/>
            </a:pPr>
            <a:r>
              <a:rPr lang="en-US" sz="1400" dirty="0">
                <a:latin typeface="NimbusRomNo9L-Regu"/>
              </a:rPr>
              <a:t>Apply 0 torque: Exerts no torque on the actuated joint.</a:t>
            </a:r>
          </a:p>
          <a:p>
            <a:pPr marL="285750" indent="-285750">
              <a:buFont typeface="Arial" panose="020B0604020202020204" pitchFamily="34" charset="0"/>
              <a:buChar char="•"/>
            </a:pPr>
            <a:r>
              <a:rPr lang="en-US" sz="1400" dirty="0">
                <a:latin typeface="NimbusRomNo9L-Regu"/>
              </a:rPr>
              <a:t>Apply 1 torque: Exerts a positive torque on the actuated joint</a:t>
            </a:r>
            <a:endParaRPr lang="en-US" sz="1400" dirty="0"/>
          </a:p>
        </p:txBody>
      </p:sp>
      <p:pic>
        <p:nvPicPr>
          <p:cNvPr id="26" name="Imagen 25">
            <a:extLst>
              <a:ext uri="{FF2B5EF4-FFF2-40B4-BE49-F238E27FC236}">
                <a16:creationId xmlns:a16="http://schemas.microsoft.com/office/drawing/2014/main" id="{8131E624-17DA-4DF2-C97A-3CDE8B69BFD3}"/>
              </a:ext>
            </a:extLst>
          </p:cNvPr>
          <p:cNvPicPr>
            <a:picLocks noChangeAspect="1"/>
          </p:cNvPicPr>
          <p:nvPr/>
        </p:nvPicPr>
        <p:blipFill rotWithShape="1">
          <a:blip r:embed="rId4"/>
          <a:srcRect l="5783" r="7234"/>
          <a:stretch/>
        </p:blipFill>
        <p:spPr>
          <a:xfrm>
            <a:off x="8555330" y="2257485"/>
            <a:ext cx="1779898" cy="1684143"/>
          </a:xfrm>
          <a:prstGeom prst="rect">
            <a:avLst/>
          </a:prstGeom>
        </p:spPr>
      </p:pic>
      <p:pic>
        <p:nvPicPr>
          <p:cNvPr id="5" name="Imagen 4" descr="Gráfico&#10;&#10;Descripción generada automáticamente">
            <a:extLst>
              <a:ext uri="{FF2B5EF4-FFF2-40B4-BE49-F238E27FC236}">
                <a16:creationId xmlns:a16="http://schemas.microsoft.com/office/drawing/2014/main" id="{7EC56C49-5F58-F1A1-14B0-21A25EB846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688" y="2088077"/>
            <a:ext cx="5718026" cy="3015190"/>
          </a:xfrm>
          <a:prstGeom prst="rect">
            <a:avLst/>
          </a:prstGeom>
        </p:spPr>
      </p:pic>
      <p:sp>
        <p:nvSpPr>
          <p:cNvPr id="2" name="Marcador de número de diapositiva 1">
            <a:extLst>
              <a:ext uri="{FF2B5EF4-FFF2-40B4-BE49-F238E27FC236}">
                <a16:creationId xmlns:a16="http://schemas.microsoft.com/office/drawing/2014/main" id="{18264E74-7A0C-C457-8CC7-E6E93D90B3AD}"/>
              </a:ext>
            </a:extLst>
          </p:cNvPr>
          <p:cNvSpPr>
            <a:spLocks noGrp="1"/>
          </p:cNvSpPr>
          <p:nvPr>
            <p:ph type="sldNum" sz="quarter" idx="12"/>
          </p:nvPr>
        </p:nvSpPr>
        <p:spPr/>
        <p:txBody>
          <a:bodyPr/>
          <a:lstStyle/>
          <a:p>
            <a:r>
              <a:rPr lang="en-US" dirty="0"/>
              <a:t>24</a:t>
            </a:r>
          </a:p>
        </p:txBody>
      </p:sp>
      <p:sp>
        <p:nvSpPr>
          <p:cNvPr id="7" name="CuadroTexto 6">
            <a:extLst>
              <a:ext uri="{FF2B5EF4-FFF2-40B4-BE49-F238E27FC236}">
                <a16:creationId xmlns:a16="http://schemas.microsoft.com/office/drawing/2014/main" id="{7F48AE0A-B575-AF18-5407-8C07E4B7945A}"/>
              </a:ext>
            </a:extLst>
          </p:cNvPr>
          <p:cNvSpPr txBox="1"/>
          <p:nvPr/>
        </p:nvSpPr>
        <p:spPr>
          <a:xfrm>
            <a:off x="7238718" y="4088807"/>
            <a:ext cx="4421221" cy="307777"/>
          </a:xfrm>
          <a:prstGeom prst="rect">
            <a:avLst/>
          </a:prstGeom>
          <a:noFill/>
        </p:spPr>
        <p:txBody>
          <a:bodyPr wrap="square">
            <a:spAutoFit/>
          </a:bodyPr>
          <a:lstStyle/>
          <a:p>
            <a:pPr algn="ctr"/>
            <a:r>
              <a:rPr lang="en-US" sz="1400" b="1" i="0" u="none" strike="noStrike" baseline="0" dirty="0">
                <a:latin typeface="NimbusRomNo9L-Medi"/>
              </a:rPr>
              <a:t>Goal: </a:t>
            </a:r>
            <a:r>
              <a:rPr lang="en-US" sz="1400" b="0" i="0" dirty="0">
                <a:effectLst/>
                <a:latin typeface="-apple-system"/>
              </a:rPr>
              <a:t>The free end reaches the target height</a:t>
            </a:r>
            <a:r>
              <a:rPr lang="en-US" sz="1400" b="0" i="0" u="none" strike="noStrike" baseline="0" dirty="0">
                <a:latin typeface="NimbusRomNo9L-Regu"/>
              </a:rPr>
              <a:t>.</a:t>
            </a:r>
          </a:p>
        </p:txBody>
      </p:sp>
    </p:spTree>
    <p:extLst>
      <p:ext uri="{BB962C8B-B14F-4D97-AF65-F5344CB8AC3E}">
        <p14:creationId xmlns:p14="http://schemas.microsoft.com/office/powerpoint/2010/main" val="1352308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4.1 	Training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err="1">
                <a:solidFill>
                  <a:schemeClr val="tx2"/>
                </a:solidFill>
              </a:rPr>
              <a:t>Acrobot</a:t>
            </a:r>
            <a:endParaRPr lang="en-US" b="1" u="sng" dirty="0">
              <a:solidFill>
                <a:schemeClr val="tx2"/>
              </a:solidFill>
            </a:endParaRPr>
          </a:p>
        </p:txBody>
      </p:sp>
      <p:sp>
        <p:nvSpPr>
          <p:cNvPr id="12" name="AutoShape 8">
            <a:extLst>
              <a:ext uri="{FF2B5EF4-FFF2-40B4-BE49-F238E27FC236}">
                <a16:creationId xmlns:a16="http://schemas.microsoft.com/office/drawing/2014/main" id="{00507319-EACA-07EF-DDF8-390BDAEA75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9" name="Tabla 18">
            <a:extLst>
              <a:ext uri="{FF2B5EF4-FFF2-40B4-BE49-F238E27FC236}">
                <a16:creationId xmlns:a16="http://schemas.microsoft.com/office/drawing/2014/main" id="{FE8D0929-7C1F-2411-2029-EEDB935B2C26}"/>
              </a:ext>
            </a:extLst>
          </p:cNvPr>
          <p:cNvGraphicFramePr>
            <a:graphicFrameLocks noGrp="1"/>
          </p:cNvGraphicFramePr>
          <p:nvPr>
            <p:extLst>
              <p:ext uri="{D42A27DB-BD31-4B8C-83A1-F6EECF244321}">
                <p14:modId xmlns:p14="http://schemas.microsoft.com/office/powerpoint/2010/main" val="1511207066"/>
              </p:ext>
            </p:extLst>
          </p:nvPr>
        </p:nvGraphicFramePr>
        <p:xfrm>
          <a:off x="7345058" y="4344389"/>
          <a:ext cx="4299976" cy="567362"/>
        </p:xfrm>
        <a:graphic>
          <a:graphicData uri="http://schemas.openxmlformats.org/drawingml/2006/table">
            <a:tbl>
              <a:tblPr firstRow="1" bandRow="1">
                <a:tableStyleId>{5C22544A-7EE6-4342-B048-85BDC9FD1C3A}</a:tableStyleId>
              </a:tblPr>
              <a:tblGrid>
                <a:gridCol w="1074994">
                  <a:extLst>
                    <a:ext uri="{9D8B030D-6E8A-4147-A177-3AD203B41FA5}">
                      <a16:colId xmlns:a16="http://schemas.microsoft.com/office/drawing/2014/main" val="2342685041"/>
                    </a:ext>
                  </a:extLst>
                </a:gridCol>
                <a:gridCol w="1074994">
                  <a:extLst>
                    <a:ext uri="{9D8B030D-6E8A-4147-A177-3AD203B41FA5}">
                      <a16:colId xmlns:a16="http://schemas.microsoft.com/office/drawing/2014/main" val="27071053"/>
                    </a:ext>
                  </a:extLst>
                </a:gridCol>
                <a:gridCol w="1074994">
                  <a:extLst>
                    <a:ext uri="{9D8B030D-6E8A-4147-A177-3AD203B41FA5}">
                      <a16:colId xmlns:a16="http://schemas.microsoft.com/office/drawing/2014/main" val="1285913397"/>
                    </a:ext>
                  </a:extLst>
                </a:gridCol>
                <a:gridCol w="1074994">
                  <a:extLst>
                    <a:ext uri="{9D8B030D-6E8A-4147-A177-3AD203B41FA5}">
                      <a16:colId xmlns:a16="http://schemas.microsoft.com/office/drawing/2014/main" val="2548171697"/>
                    </a:ext>
                  </a:extLst>
                </a:gridCol>
              </a:tblGrid>
              <a:tr h="293042">
                <a:tc>
                  <a:txBody>
                    <a:bodyPr/>
                    <a:lstStyle/>
                    <a:p>
                      <a:pPr algn="ctr"/>
                      <a:r>
                        <a:rPr lang="en-US" sz="1200" dirty="0"/>
                        <a:t>Environment</a:t>
                      </a:r>
                    </a:p>
                  </a:txBody>
                  <a:tcPr/>
                </a:tc>
                <a:tc>
                  <a:txBody>
                    <a:bodyPr/>
                    <a:lstStyle/>
                    <a:p>
                      <a:pPr algn="ctr"/>
                      <a:r>
                        <a:rPr lang="en-US" sz="1200" dirty="0"/>
                        <a:t>Timesteps</a:t>
                      </a:r>
                    </a:p>
                  </a:txBody>
                  <a:tcPr/>
                </a:tc>
                <a:tc>
                  <a:txBody>
                    <a:bodyPr/>
                    <a:lstStyle/>
                    <a:p>
                      <a:pPr algn="ctr"/>
                      <a:r>
                        <a:rPr lang="el-GR" sz="1200" b="0" i="0" u="none" strike="noStrike" kern="1200" baseline="0" dirty="0">
                          <a:solidFill>
                            <a:schemeClr val="lt1"/>
                          </a:solidFill>
                          <a:latin typeface="+mn-lt"/>
                          <a:ea typeface="+mn-ea"/>
                          <a:cs typeface="+mn-cs"/>
                        </a:rPr>
                        <a:t>α</a:t>
                      </a:r>
                      <a:endParaRPr lang="en-US" sz="1200" dirty="0"/>
                    </a:p>
                  </a:txBody>
                  <a:tcPr/>
                </a:tc>
                <a:tc>
                  <a:txBody>
                    <a:bodyPr/>
                    <a:lstStyle/>
                    <a:p>
                      <a:pPr algn="ctr"/>
                      <a:r>
                        <a:rPr lang="en-US" sz="1200" dirty="0"/>
                        <a:t>Time</a:t>
                      </a:r>
                    </a:p>
                  </a:txBody>
                  <a:tcPr/>
                </a:tc>
                <a:extLst>
                  <a:ext uri="{0D108BD9-81ED-4DB2-BD59-A6C34878D82A}">
                    <a16:rowId xmlns:a16="http://schemas.microsoft.com/office/drawing/2014/main" val="73955780"/>
                  </a:ext>
                </a:extLst>
              </a:tr>
              <a:tr h="188467">
                <a:tc>
                  <a:txBody>
                    <a:bodyPr/>
                    <a:lstStyle/>
                    <a:p>
                      <a:pPr algn="ctr"/>
                      <a:r>
                        <a:rPr lang="en-US" sz="1200" dirty="0"/>
                        <a:t>Acrobot-v1</a:t>
                      </a:r>
                    </a:p>
                  </a:txBody>
                  <a:tcPr/>
                </a:tc>
                <a:tc>
                  <a:txBody>
                    <a:bodyPr/>
                    <a:lstStyle/>
                    <a:p>
                      <a:pPr algn="ctr"/>
                      <a:r>
                        <a:rPr lang="en-US" sz="1200" dirty="0"/>
                        <a:t>1M</a:t>
                      </a:r>
                    </a:p>
                  </a:txBody>
                  <a:tcPr/>
                </a:tc>
                <a:tc>
                  <a:txBody>
                    <a:bodyPr/>
                    <a:lstStyle/>
                    <a:p>
                      <a:pPr algn="ctr"/>
                      <a:r>
                        <a:rPr lang="en-US" sz="1200" b="0" i="0" u="none" strike="noStrike" kern="1200" baseline="0" dirty="0">
                          <a:solidFill>
                            <a:schemeClr val="dk1"/>
                          </a:solidFill>
                          <a:latin typeface="+mn-lt"/>
                          <a:ea typeface="+mn-ea"/>
                          <a:cs typeface="+mn-cs"/>
                        </a:rPr>
                        <a:t>0.00001</a:t>
                      </a:r>
                      <a:endParaRPr lang="en-US" sz="1200" dirty="0"/>
                    </a:p>
                  </a:txBody>
                  <a:tcPr/>
                </a:tc>
                <a:tc>
                  <a:txBody>
                    <a:bodyPr/>
                    <a:lstStyle/>
                    <a:p>
                      <a:pPr algn="ctr"/>
                      <a:r>
                        <a:rPr lang="en-US" sz="1200" b="0" i="0" u="none" strike="noStrike" kern="1200" baseline="0" dirty="0">
                          <a:solidFill>
                            <a:schemeClr val="dk1"/>
                          </a:solidFill>
                          <a:latin typeface="+mn-lt"/>
                          <a:ea typeface="+mn-ea"/>
                          <a:cs typeface="+mn-cs"/>
                        </a:rPr>
                        <a:t>0:11:33</a:t>
                      </a:r>
                      <a:endParaRPr lang="en-US" sz="1200" dirty="0"/>
                    </a:p>
                  </a:txBody>
                  <a:tcPr/>
                </a:tc>
                <a:extLst>
                  <a:ext uri="{0D108BD9-81ED-4DB2-BD59-A6C34878D82A}">
                    <a16:rowId xmlns:a16="http://schemas.microsoft.com/office/drawing/2014/main" val="2151635418"/>
                  </a:ext>
                </a:extLst>
              </a:tr>
            </a:tbl>
          </a:graphicData>
        </a:graphic>
      </p:graphicFrame>
      <p:sp>
        <p:nvSpPr>
          <p:cNvPr id="21" name="Rectángulo 20">
            <a:extLst>
              <a:ext uri="{FF2B5EF4-FFF2-40B4-BE49-F238E27FC236}">
                <a16:creationId xmlns:a16="http://schemas.microsoft.com/office/drawing/2014/main" id="{EE0DEA74-AD5F-856B-1DA0-B1BD3DB97F48}"/>
              </a:ext>
            </a:extLst>
          </p:cNvPr>
          <p:cNvSpPr/>
          <p:nvPr/>
        </p:nvSpPr>
        <p:spPr>
          <a:xfrm>
            <a:off x="8320499" y="2175279"/>
            <a:ext cx="2300716" cy="17976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a:extLst>
              <a:ext uri="{FF2B5EF4-FFF2-40B4-BE49-F238E27FC236}">
                <a16:creationId xmlns:a16="http://schemas.microsoft.com/office/drawing/2014/main" id="{33BEAC9B-F4B9-C86A-37EA-4173EFA862A6}"/>
              </a:ext>
            </a:extLst>
          </p:cNvPr>
          <p:cNvSpPr txBox="1"/>
          <p:nvPr/>
        </p:nvSpPr>
        <p:spPr>
          <a:xfrm>
            <a:off x="1365474" y="5223198"/>
            <a:ext cx="5245397" cy="1384995"/>
          </a:xfrm>
          <a:prstGeom prst="rect">
            <a:avLst/>
          </a:prstGeom>
          <a:noFill/>
        </p:spPr>
        <p:txBody>
          <a:bodyPr wrap="square">
            <a:spAutoFit/>
          </a:bodyPr>
          <a:lstStyle/>
          <a:p>
            <a:r>
              <a:rPr lang="en-US" sz="1400" b="1" i="0" u="none" strike="noStrike" baseline="0" dirty="0">
                <a:latin typeface="NimbusRomNo9L-Medi"/>
              </a:rPr>
              <a:t>Reward: </a:t>
            </a:r>
            <a:r>
              <a:rPr lang="en-US" sz="1400" b="0" i="0" u="none" strike="noStrike" baseline="0" dirty="0">
                <a:latin typeface="NimbusRomNo9L-Regu"/>
              </a:rPr>
              <a:t>Each step incurs a reward of -1 until the goal is achieved.</a:t>
            </a:r>
          </a:p>
          <a:p>
            <a:endParaRPr lang="en-US" sz="1400" b="0" i="0" u="none" strike="noStrike" baseline="0" dirty="0">
              <a:latin typeface="NimbusRomNo9L-Regu"/>
            </a:endParaRPr>
          </a:p>
          <a:p>
            <a:r>
              <a:rPr lang="en-US" sz="1400" b="1" dirty="0">
                <a:latin typeface="NimbusRomNo9L-Regu"/>
              </a:rPr>
              <a:t>Actions</a:t>
            </a:r>
            <a:r>
              <a:rPr lang="en-US" sz="1400" dirty="0">
                <a:latin typeface="NimbusRomNo9L-Regu"/>
              </a:rPr>
              <a:t>: </a:t>
            </a:r>
          </a:p>
          <a:p>
            <a:pPr marL="285750" indent="-285750">
              <a:buFont typeface="Arial" panose="020B0604020202020204" pitchFamily="34" charset="0"/>
              <a:buChar char="•"/>
            </a:pPr>
            <a:r>
              <a:rPr lang="en-US" sz="1400" dirty="0">
                <a:latin typeface="NimbusRomNo9L-Regu"/>
              </a:rPr>
              <a:t>Apply -1 torque: Exerts a negative torque on the actuated joint.</a:t>
            </a:r>
          </a:p>
          <a:p>
            <a:pPr marL="285750" indent="-285750">
              <a:buFont typeface="Arial" panose="020B0604020202020204" pitchFamily="34" charset="0"/>
              <a:buChar char="•"/>
            </a:pPr>
            <a:r>
              <a:rPr lang="en-US" sz="1400" dirty="0">
                <a:latin typeface="NimbusRomNo9L-Regu"/>
              </a:rPr>
              <a:t>Apply 0 torque: Exerts no torque on the actuated joint.</a:t>
            </a:r>
          </a:p>
          <a:p>
            <a:pPr marL="285750" indent="-285750">
              <a:buFont typeface="Arial" panose="020B0604020202020204" pitchFamily="34" charset="0"/>
              <a:buChar char="•"/>
            </a:pPr>
            <a:r>
              <a:rPr lang="en-US" sz="1400" dirty="0">
                <a:latin typeface="NimbusRomNo9L-Regu"/>
              </a:rPr>
              <a:t>Apply 1 torque: Exerts a positive torque on the actuated joint</a:t>
            </a:r>
            <a:endParaRPr lang="en-US" sz="1400" dirty="0"/>
          </a:p>
        </p:txBody>
      </p:sp>
      <p:pic>
        <p:nvPicPr>
          <p:cNvPr id="26" name="Imagen 25">
            <a:extLst>
              <a:ext uri="{FF2B5EF4-FFF2-40B4-BE49-F238E27FC236}">
                <a16:creationId xmlns:a16="http://schemas.microsoft.com/office/drawing/2014/main" id="{8131E624-17DA-4DF2-C97A-3CDE8B69BFD3}"/>
              </a:ext>
            </a:extLst>
          </p:cNvPr>
          <p:cNvPicPr>
            <a:picLocks noChangeAspect="1"/>
          </p:cNvPicPr>
          <p:nvPr/>
        </p:nvPicPr>
        <p:blipFill rotWithShape="1">
          <a:blip r:embed="rId4"/>
          <a:srcRect l="5783" r="7234"/>
          <a:stretch/>
        </p:blipFill>
        <p:spPr>
          <a:xfrm>
            <a:off x="8555330" y="2257485"/>
            <a:ext cx="1779898" cy="1684143"/>
          </a:xfrm>
          <a:prstGeom prst="rect">
            <a:avLst/>
          </a:prstGeom>
        </p:spPr>
      </p:pic>
      <p:pic>
        <p:nvPicPr>
          <p:cNvPr id="3" name="Imagen 2" descr="Gráfico, Histograma&#10;&#10;Descripción generada automáticamente">
            <a:extLst>
              <a:ext uri="{FF2B5EF4-FFF2-40B4-BE49-F238E27FC236}">
                <a16:creationId xmlns:a16="http://schemas.microsoft.com/office/drawing/2014/main" id="{9DFAE3BD-3201-C3F1-7B66-0F051A74D3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688" y="2086556"/>
            <a:ext cx="5718026" cy="3047877"/>
          </a:xfrm>
          <a:prstGeom prst="rect">
            <a:avLst/>
          </a:prstGeom>
        </p:spPr>
      </p:pic>
      <p:sp>
        <p:nvSpPr>
          <p:cNvPr id="2" name="Marcador de número de diapositiva 1">
            <a:extLst>
              <a:ext uri="{FF2B5EF4-FFF2-40B4-BE49-F238E27FC236}">
                <a16:creationId xmlns:a16="http://schemas.microsoft.com/office/drawing/2014/main" id="{F20BB186-4C03-782F-03A8-AB30AADE3DF0}"/>
              </a:ext>
            </a:extLst>
          </p:cNvPr>
          <p:cNvSpPr>
            <a:spLocks noGrp="1"/>
          </p:cNvSpPr>
          <p:nvPr>
            <p:ph type="sldNum" sz="quarter" idx="12"/>
          </p:nvPr>
        </p:nvSpPr>
        <p:spPr/>
        <p:txBody>
          <a:bodyPr/>
          <a:lstStyle/>
          <a:p>
            <a:r>
              <a:rPr lang="en-US" dirty="0"/>
              <a:t>25</a:t>
            </a:r>
          </a:p>
        </p:txBody>
      </p:sp>
    </p:spTree>
    <p:extLst>
      <p:ext uri="{BB962C8B-B14F-4D97-AF65-F5344CB8AC3E}">
        <p14:creationId xmlns:p14="http://schemas.microsoft.com/office/powerpoint/2010/main" val="4096229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4.1 	Training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err="1">
                <a:solidFill>
                  <a:schemeClr val="tx2"/>
                </a:solidFill>
              </a:rPr>
              <a:t>CartPole</a:t>
            </a:r>
            <a:endParaRPr lang="en-US" b="1" u="sng" dirty="0">
              <a:solidFill>
                <a:schemeClr val="tx2"/>
              </a:solidFill>
            </a:endParaRPr>
          </a:p>
        </p:txBody>
      </p:sp>
      <p:sp>
        <p:nvSpPr>
          <p:cNvPr id="12" name="AutoShape 8">
            <a:extLst>
              <a:ext uri="{FF2B5EF4-FFF2-40B4-BE49-F238E27FC236}">
                <a16:creationId xmlns:a16="http://schemas.microsoft.com/office/drawing/2014/main" id="{00507319-EACA-07EF-DDF8-390BDAEA75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ángulo 20">
            <a:extLst>
              <a:ext uri="{FF2B5EF4-FFF2-40B4-BE49-F238E27FC236}">
                <a16:creationId xmlns:a16="http://schemas.microsoft.com/office/drawing/2014/main" id="{EE0DEA74-AD5F-856B-1DA0-B1BD3DB97F48}"/>
              </a:ext>
            </a:extLst>
          </p:cNvPr>
          <p:cNvSpPr/>
          <p:nvPr/>
        </p:nvSpPr>
        <p:spPr>
          <a:xfrm>
            <a:off x="8320499" y="2175279"/>
            <a:ext cx="2300716" cy="17976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Gráfico, Gráfico de líneas&#10;&#10;Descripción generada automáticamente">
            <a:extLst>
              <a:ext uri="{FF2B5EF4-FFF2-40B4-BE49-F238E27FC236}">
                <a16:creationId xmlns:a16="http://schemas.microsoft.com/office/drawing/2014/main" id="{D3481897-F018-023A-B7C7-1B95FF220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687" y="2115797"/>
            <a:ext cx="5718025" cy="3041503"/>
          </a:xfrm>
          <a:prstGeom prst="rect">
            <a:avLst/>
          </a:prstGeom>
        </p:spPr>
      </p:pic>
      <p:pic>
        <p:nvPicPr>
          <p:cNvPr id="7" name="Imagen 6">
            <a:extLst>
              <a:ext uri="{FF2B5EF4-FFF2-40B4-BE49-F238E27FC236}">
                <a16:creationId xmlns:a16="http://schemas.microsoft.com/office/drawing/2014/main" id="{465918C4-BC76-3963-EBFB-269F27C7B21E}"/>
              </a:ext>
            </a:extLst>
          </p:cNvPr>
          <p:cNvPicPr>
            <a:picLocks noChangeAspect="1"/>
          </p:cNvPicPr>
          <p:nvPr/>
        </p:nvPicPr>
        <p:blipFill>
          <a:blip r:embed="rId5"/>
          <a:stretch>
            <a:fillRect/>
          </a:stretch>
        </p:blipFill>
        <p:spPr>
          <a:xfrm>
            <a:off x="8362700" y="2354446"/>
            <a:ext cx="2213707" cy="1439330"/>
          </a:xfrm>
          <a:prstGeom prst="rect">
            <a:avLst/>
          </a:prstGeom>
        </p:spPr>
      </p:pic>
      <p:sp>
        <p:nvSpPr>
          <p:cNvPr id="8" name="CuadroTexto 7">
            <a:extLst>
              <a:ext uri="{FF2B5EF4-FFF2-40B4-BE49-F238E27FC236}">
                <a16:creationId xmlns:a16="http://schemas.microsoft.com/office/drawing/2014/main" id="{C3A8634C-BF08-BD68-8D41-E3183AAC7669}"/>
              </a:ext>
            </a:extLst>
          </p:cNvPr>
          <p:cNvSpPr txBox="1"/>
          <p:nvPr/>
        </p:nvSpPr>
        <p:spPr>
          <a:xfrm>
            <a:off x="1365474" y="5223198"/>
            <a:ext cx="5245397" cy="1169551"/>
          </a:xfrm>
          <a:prstGeom prst="rect">
            <a:avLst/>
          </a:prstGeom>
          <a:noFill/>
        </p:spPr>
        <p:txBody>
          <a:bodyPr wrap="square">
            <a:spAutoFit/>
          </a:bodyPr>
          <a:lstStyle/>
          <a:p>
            <a:r>
              <a:rPr lang="en-US" sz="1400" b="1" i="0" u="none" strike="noStrike" baseline="0" dirty="0">
                <a:latin typeface="NimbusRomNo9L-Medi"/>
              </a:rPr>
              <a:t>Reward: </a:t>
            </a:r>
            <a:r>
              <a:rPr lang="en-US" sz="1400" b="0" i="0" u="none" strike="noStrike" baseline="0" dirty="0">
                <a:latin typeface="NimbusRomNo9L-Regu"/>
              </a:rPr>
              <a:t>A reward of +1 is given for every step taken.</a:t>
            </a:r>
          </a:p>
          <a:p>
            <a:endParaRPr lang="en-US" sz="1400" b="0" i="0" u="none" strike="noStrike" baseline="0" dirty="0">
              <a:latin typeface="NimbusRomNo9L-Regu"/>
            </a:endParaRPr>
          </a:p>
          <a:p>
            <a:r>
              <a:rPr lang="en-US" sz="1400" b="1" dirty="0">
                <a:latin typeface="NimbusRomNo9L-Regu"/>
              </a:rPr>
              <a:t>Actions</a:t>
            </a:r>
            <a:r>
              <a:rPr lang="en-US" sz="1400" dirty="0">
                <a:latin typeface="NimbusRomNo9L-Regu"/>
              </a:rPr>
              <a:t>: </a:t>
            </a:r>
          </a:p>
          <a:p>
            <a:pPr marL="285750" indent="-285750">
              <a:buFont typeface="Arial" panose="020B0604020202020204" pitchFamily="34" charset="0"/>
              <a:buChar char="•"/>
            </a:pPr>
            <a:r>
              <a:rPr lang="en-US" sz="1400" dirty="0">
                <a:latin typeface="NimbusRomNo9L-Regu"/>
              </a:rPr>
              <a:t>Action 0: Push cart to the left.</a:t>
            </a:r>
          </a:p>
          <a:p>
            <a:pPr marL="285750" indent="-285750">
              <a:buFont typeface="Arial" panose="020B0604020202020204" pitchFamily="34" charset="0"/>
              <a:buChar char="•"/>
            </a:pPr>
            <a:r>
              <a:rPr lang="en-US" sz="1400" dirty="0">
                <a:latin typeface="NimbusRomNo9L-Regu"/>
              </a:rPr>
              <a:t>Action 1: Push cart to the right.</a:t>
            </a:r>
            <a:endParaRPr lang="en-US" sz="1400" dirty="0"/>
          </a:p>
        </p:txBody>
      </p:sp>
      <p:sp>
        <p:nvSpPr>
          <p:cNvPr id="2" name="Marcador de número de diapositiva 1">
            <a:extLst>
              <a:ext uri="{FF2B5EF4-FFF2-40B4-BE49-F238E27FC236}">
                <a16:creationId xmlns:a16="http://schemas.microsoft.com/office/drawing/2014/main" id="{12F03A47-801D-68AA-8107-8648DB07C8FB}"/>
              </a:ext>
            </a:extLst>
          </p:cNvPr>
          <p:cNvSpPr>
            <a:spLocks noGrp="1"/>
          </p:cNvSpPr>
          <p:nvPr>
            <p:ph type="sldNum" sz="quarter" idx="12"/>
          </p:nvPr>
        </p:nvSpPr>
        <p:spPr/>
        <p:txBody>
          <a:bodyPr/>
          <a:lstStyle/>
          <a:p>
            <a:r>
              <a:rPr lang="en-US" dirty="0"/>
              <a:t>26</a:t>
            </a:r>
          </a:p>
        </p:txBody>
      </p:sp>
      <p:sp>
        <p:nvSpPr>
          <p:cNvPr id="6" name="CuadroTexto 5">
            <a:extLst>
              <a:ext uri="{FF2B5EF4-FFF2-40B4-BE49-F238E27FC236}">
                <a16:creationId xmlns:a16="http://schemas.microsoft.com/office/drawing/2014/main" id="{D21028DE-5882-6AFA-CF9C-49BC6D314DA1}"/>
              </a:ext>
            </a:extLst>
          </p:cNvPr>
          <p:cNvSpPr txBox="1"/>
          <p:nvPr/>
        </p:nvSpPr>
        <p:spPr>
          <a:xfrm>
            <a:off x="7260245" y="4131418"/>
            <a:ext cx="4421221" cy="307777"/>
          </a:xfrm>
          <a:prstGeom prst="rect">
            <a:avLst/>
          </a:prstGeom>
          <a:noFill/>
        </p:spPr>
        <p:txBody>
          <a:bodyPr wrap="square">
            <a:spAutoFit/>
          </a:bodyPr>
          <a:lstStyle/>
          <a:p>
            <a:pPr algn="ctr"/>
            <a:r>
              <a:rPr lang="en-US" sz="1400" b="1" i="0" u="none" strike="noStrike" baseline="0" dirty="0">
                <a:latin typeface="NimbusRomNo9L-Medi"/>
              </a:rPr>
              <a:t>Goal: </a:t>
            </a:r>
            <a:r>
              <a:rPr lang="en-US" sz="1400" b="0" i="0" dirty="0">
                <a:effectLst/>
                <a:latin typeface="-apple-system"/>
              </a:rPr>
              <a:t> keep the pole upright for as long as possible.</a:t>
            </a:r>
            <a:endParaRPr lang="en-US" sz="1400" b="0" i="0" u="none" strike="noStrike" baseline="0" dirty="0">
              <a:latin typeface="NimbusRomNo9L-Regu"/>
            </a:endParaRPr>
          </a:p>
        </p:txBody>
      </p:sp>
    </p:spTree>
    <p:extLst>
      <p:ext uri="{BB962C8B-B14F-4D97-AF65-F5344CB8AC3E}">
        <p14:creationId xmlns:p14="http://schemas.microsoft.com/office/powerpoint/2010/main" val="2545894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4.1 	Training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err="1">
                <a:solidFill>
                  <a:schemeClr val="tx2"/>
                </a:solidFill>
              </a:rPr>
              <a:t>CartPole</a:t>
            </a:r>
            <a:endParaRPr lang="en-US" b="1" u="sng" dirty="0">
              <a:solidFill>
                <a:schemeClr val="tx2"/>
              </a:solidFill>
            </a:endParaRPr>
          </a:p>
        </p:txBody>
      </p:sp>
      <p:sp>
        <p:nvSpPr>
          <p:cNvPr id="12" name="AutoShape 8">
            <a:extLst>
              <a:ext uri="{FF2B5EF4-FFF2-40B4-BE49-F238E27FC236}">
                <a16:creationId xmlns:a16="http://schemas.microsoft.com/office/drawing/2014/main" id="{00507319-EACA-07EF-DDF8-390BDAEA75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9" name="Tabla 18">
            <a:extLst>
              <a:ext uri="{FF2B5EF4-FFF2-40B4-BE49-F238E27FC236}">
                <a16:creationId xmlns:a16="http://schemas.microsoft.com/office/drawing/2014/main" id="{FE8D0929-7C1F-2411-2029-EEDB935B2C26}"/>
              </a:ext>
            </a:extLst>
          </p:cNvPr>
          <p:cNvGraphicFramePr>
            <a:graphicFrameLocks noGrp="1"/>
          </p:cNvGraphicFramePr>
          <p:nvPr>
            <p:extLst>
              <p:ext uri="{D42A27DB-BD31-4B8C-83A1-F6EECF244321}">
                <p14:modId xmlns:p14="http://schemas.microsoft.com/office/powerpoint/2010/main" val="4139691711"/>
              </p:ext>
            </p:extLst>
          </p:nvPr>
        </p:nvGraphicFramePr>
        <p:xfrm>
          <a:off x="7345058" y="4344389"/>
          <a:ext cx="4299976" cy="567362"/>
        </p:xfrm>
        <a:graphic>
          <a:graphicData uri="http://schemas.openxmlformats.org/drawingml/2006/table">
            <a:tbl>
              <a:tblPr firstRow="1" bandRow="1">
                <a:tableStyleId>{5C22544A-7EE6-4342-B048-85BDC9FD1C3A}</a:tableStyleId>
              </a:tblPr>
              <a:tblGrid>
                <a:gridCol w="1074994">
                  <a:extLst>
                    <a:ext uri="{9D8B030D-6E8A-4147-A177-3AD203B41FA5}">
                      <a16:colId xmlns:a16="http://schemas.microsoft.com/office/drawing/2014/main" val="2342685041"/>
                    </a:ext>
                  </a:extLst>
                </a:gridCol>
                <a:gridCol w="1074994">
                  <a:extLst>
                    <a:ext uri="{9D8B030D-6E8A-4147-A177-3AD203B41FA5}">
                      <a16:colId xmlns:a16="http://schemas.microsoft.com/office/drawing/2014/main" val="27071053"/>
                    </a:ext>
                  </a:extLst>
                </a:gridCol>
                <a:gridCol w="1074994">
                  <a:extLst>
                    <a:ext uri="{9D8B030D-6E8A-4147-A177-3AD203B41FA5}">
                      <a16:colId xmlns:a16="http://schemas.microsoft.com/office/drawing/2014/main" val="1285913397"/>
                    </a:ext>
                  </a:extLst>
                </a:gridCol>
                <a:gridCol w="1074994">
                  <a:extLst>
                    <a:ext uri="{9D8B030D-6E8A-4147-A177-3AD203B41FA5}">
                      <a16:colId xmlns:a16="http://schemas.microsoft.com/office/drawing/2014/main" val="2548171697"/>
                    </a:ext>
                  </a:extLst>
                </a:gridCol>
              </a:tblGrid>
              <a:tr h="293042">
                <a:tc>
                  <a:txBody>
                    <a:bodyPr/>
                    <a:lstStyle/>
                    <a:p>
                      <a:pPr algn="ctr"/>
                      <a:r>
                        <a:rPr lang="en-US" sz="1200" dirty="0"/>
                        <a:t>Environment</a:t>
                      </a:r>
                    </a:p>
                  </a:txBody>
                  <a:tcPr/>
                </a:tc>
                <a:tc>
                  <a:txBody>
                    <a:bodyPr/>
                    <a:lstStyle/>
                    <a:p>
                      <a:pPr algn="ctr"/>
                      <a:r>
                        <a:rPr lang="en-US" sz="1200" dirty="0"/>
                        <a:t>Timesteps</a:t>
                      </a:r>
                    </a:p>
                  </a:txBody>
                  <a:tcPr/>
                </a:tc>
                <a:tc>
                  <a:txBody>
                    <a:bodyPr/>
                    <a:lstStyle/>
                    <a:p>
                      <a:pPr algn="ctr"/>
                      <a:r>
                        <a:rPr lang="el-GR" sz="1200" b="0" i="0" u="none" strike="noStrike" kern="1200" baseline="0" dirty="0">
                          <a:solidFill>
                            <a:schemeClr val="lt1"/>
                          </a:solidFill>
                          <a:latin typeface="+mn-lt"/>
                          <a:ea typeface="+mn-ea"/>
                          <a:cs typeface="+mn-cs"/>
                        </a:rPr>
                        <a:t>α</a:t>
                      </a:r>
                      <a:endParaRPr lang="en-US" sz="1200" dirty="0"/>
                    </a:p>
                  </a:txBody>
                  <a:tcPr/>
                </a:tc>
                <a:tc>
                  <a:txBody>
                    <a:bodyPr/>
                    <a:lstStyle/>
                    <a:p>
                      <a:pPr algn="ctr"/>
                      <a:r>
                        <a:rPr lang="en-US" sz="1200" dirty="0"/>
                        <a:t>Time</a:t>
                      </a:r>
                    </a:p>
                  </a:txBody>
                  <a:tcPr/>
                </a:tc>
                <a:extLst>
                  <a:ext uri="{0D108BD9-81ED-4DB2-BD59-A6C34878D82A}">
                    <a16:rowId xmlns:a16="http://schemas.microsoft.com/office/drawing/2014/main" val="73955780"/>
                  </a:ext>
                </a:extLst>
              </a:tr>
              <a:tr h="188467">
                <a:tc>
                  <a:txBody>
                    <a:bodyPr/>
                    <a:lstStyle/>
                    <a:p>
                      <a:pPr algn="ctr"/>
                      <a:r>
                        <a:rPr lang="en-US" sz="1200" dirty="0" err="1"/>
                        <a:t>CartPole</a:t>
                      </a:r>
                      <a:endParaRPr lang="en-US" sz="1200" dirty="0"/>
                    </a:p>
                  </a:txBody>
                  <a:tcPr/>
                </a:tc>
                <a:tc>
                  <a:txBody>
                    <a:bodyPr/>
                    <a:lstStyle/>
                    <a:p>
                      <a:pPr algn="ctr"/>
                      <a:r>
                        <a:rPr lang="en-US" sz="1200" dirty="0"/>
                        <a:t>2M</a:t>
                      </a:r>
                    </a:p>
                  </a:txBody>
                  <a:tcPr/>
                </a:tc>
                <a:tc>
                  <a:txBody>
                    <a:bodyPr/>
                    <a:lstStyle/>
                    <a:p>
                      <a:pPr algn="ctr"/>
                      <a:r>
                        <a:rPr lang="en-US" sz="1200" b="0" i="0" u="none" strike="noStrike" kern="1200" baseline="0" dirty="0">
                          <a:solidFill>
                            <a:schemeClr val="dk1"/>
                          </a:solidFill>
                          <a:latin typeface="+mn-lt"/>
                          <a:ea typeface="+mn-ea"/>
                          <a:cs typeface="+mn-cs"/>
                        </a:rPr>
                        <a:t>0.001</a:t>
                      </a:r>
                      <a:endParaRPr lang="en-US" sz="1200" dirty="0"/>
                    </a:p>
                  </a:txBody>
                  <a:tcPr/>
                </a:tc>
                <a:tc>
                  <a:txBody>
                    <a:bodyPr/>
                    <a:lstStyle/>
                    <a:p>
                      <a:pPr algn="ctr"/>
                      <a:r>
                        <a:rPr lang="en-US" sz="1200" b="0" i="0" u="none" strike="noStrike" kern="1200" baseline="0" dirty="0">
                          <a:solidFill>
                            <a:schemeClr val="dk1"/>
                          </a:solidFill>
                          <a:latin typeface="+mn-lt"/>
                          <a:ea typeface="+mn-ea"/>
                          <a:cs typeface="+mn-cs"/>
                        </a:rPr>
                        <a:t>0:20:10</a:t>
                      </a:r>
                      <a:endParaRPr lang="en-US" sz="1200" dirty="0"/>
                    </a:p>
                  </a:txBody>
                  <a:tcPr/>
                </a:tc>
                <a:extLst>
                  <a:ext uri="{0D108BD9-81ED-4DB2-BD59-A6C34878D82A}">
                    <a16:rowId xmlns:a16="http://schemas.microsoft.com/office/drawing/2014/main" val="2151635418"/>
                  </a:ext>
                </a:extLst>
              </a:tr>
            </a:tbl>
          </a:graphicData>
        </a:graphic>
      </p:graphicFrame>
      <p:sp>
        <p:nvSpPr>
          <p:cNvPr id="21" name="Rectángulo 20">
            <a:extLst>
              <a:ext uri="{FF2B5EF4-FFF2-40B4-BE49-F238E27FC236}">
                <a16:creationId xmlns:a16="http://schemas.microsoft.com/office/drawing/2014/main" id="{EE0DEA74-AD5F-856B-1DA0-B1BD3DB97F48}"/>
              </a:ext>
            </a:extLst>
          </p:cNvPr>
          <p:cNvSpPr/>
          <p:nvPr/>
        </p:nvSpPr>
        <p:spPr>
          <a:xfrm>
            <a:off x="8320499" y="2175279"/>
            <a:ext cx="2300716" cy="17976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a:extLst>
              <a:ext uri="{FF2B5EF4-FFF2-40B4-BE49-F238E27FC236}">
                <a16:creationId xmlns:a16="http://schemas.microsoft.com/office/drawing/2014/main" id="{33BEAC9B-F4B9-C86A-37EA-4173EFA862A6}"/>
              </a:ext>
            </a:extLst>
          </p:cNvPr>
          <p:cNvSpPr txBox="1"/>
          <p:nvPr/>
        </p:nvSpPr>
        <p:spPr>
          <a:xfrm>
            <a:off x="1365474" y="5223198"/>
            <a:ext cx="5245397" cy="1169551"/>
          </a:xfrm>
          <a:prstGeom prst="rect">
            <a:avLst/>
          </a:prstGeom>
          <a:noFill/>
        </p:spPr>
        <p:txBody>
          <a:bodyPr wrap="square">
            <a:spAutoFit/>
          </a:bodyPr>
          <a:lstStyle/>
          <a:p>
            <a:r>
              <a:rPr lang="en-US" sz="1400" b="1" i="0" u="none" strike="noStrike" baseline="0" dirty="0">
                <a:latin typeface="NimbusRomNo9L-Medi"/>
              </a:rPr>
              <a:t>Reward: </a:t>
            </a:r>
            <a:r>
              <a:rPr lang="en-US" sz="1400" b="0" i="0" u="none" strike="noStrike" baseline="0" dirty="0">
                <a:latin typeface="NimbusRomNo9L-Regu"/>
              </a:rPr>
              <a:t>A reward of +1 is given for every step taken.</a:t>
            </a:r>
          </a:p>
          <a:p>
            <a:endParaRPr lang="en-US" sz="1400" b="0" i="0" u="none" strike="noStrike" baseline="0" dirty="0">
              <a:latin typeface="NimbusRomNo9L-Regu"/>
            </a:endParaRPr>
          </a:p>
          <a:p>
            <a:r>
              <a:rPr lang="en-US" sz="1400" b="1" dirty="0">
                <a:latin typeface="NimbusRomNo9L-Regu"/>
              </a:rPr>
              <a:t>Actions</a:t>
            </a:r>
            <a:r>
              <a:rPr lang="en-US" sz="1400" dirty="0">
                <a:latin typeface="NimbusRomNo9L-Regu"/>
              </a:rPr>
              <a:t>: </a:t>
            </a:r>
          </a:p>
          <a:p>
            <a:pPr marL="285750" indent="-285750">
              <a:buFont typeface="Arial" panose="020B0604020202020204" pitchFamily="34" charset="0"/>
              <a:buChar char="•"/>
            </a:pPr>
            <a:r>
              <a:rPr lang="en-US" sz="1400" dirty="0">
                <a:latin typeface="NimbusRomNo9L-Regu"/>
              </a:rPr>
              <a:t>Action 0: Push cart to the left.</a:t>
            </a:r>
          </a:p>
          <a:p>
            <a:pPr marL="285750" indent="-285750">
              <a:buFont typeface="Arial" panose="020B0604020202020204" pitchFamily="34" charset="0"/>
              <a:buChar char="•"/>
            </a:pPr>
            <a:r>
              <a:rPr lang="en-US" sz="1400" dirty="0">
                <a:latin typeface="NimbusRomNo9L-Regu"/>
              </a:rPr>
              <a:t>Action 1: Push cart to the right.</a:t>
            </a:r>
            <a:endParaRPr lang="en-US" sz="1400" dirty="0"/>
          </a:p>
        </p:txBody>
      </p:sp>
      <p:pic>
        <p:nvPicPr>
          <p:cNvPr id="2" name="Imagen 1">
            <a:extLst>
              <a:ext uri="{FF2B5EF4-FFF2-40B4-BE49-F238E27FC236}">
                <a16:creationId xmlns:a16="http://schemas.microsoft.com/office/drawing/2014/main" id="{C85E1E74-DA6C-0BCB-B0BF-D471779BD203}"/>
              </a:ext>
            </a:extLst>
          </p:cNvPr>
          <p:cNvPicPr>
            <a:picLocks noChangeAspect="1"/>
          </p:cNvPicPr>
          <p:nvPr/>
        </p:nvPicPr>
        <p:blipFill>
          <a:blip r:embed="rId4"/>
          <a:stretch>
            <a:fillRect/>
          </a:stretch>
        </p:blipFill>
        <p:spPr>
          <a:xfrm>
            <a:off x="8362700" y="2354446"/>
            <a:ext cx="2213707" cy="1439330"/>
          </a:xfrm>
          <a:prstGeom prst="rect">
            <a:avLst/>
          </a:prstGeom>
        </p:spPr>
      </p:pic>
      <p:pic>
        <p:nvPicPr>
          <p:cNvPr id="6" name="Imagen 5" descr="Gráfico, Histograma&#10;&#10;Descripción generada automáticamente">
            <a:extLst>
              <a:ext uri="{FF2B5EF4-FFF2-40B4-BE49-F238E27FC236}">
                <a16:creationId xmlns:a16="http://schemas.microsoft.com/office/drawing/2014/main" id="{F03BEF16-AF68-36A3-8C78-CA115B935E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688" y="2069350"/>
            <a:ext cx="5718026" cy="3091534"/>
          </a:xfrm>
          <a:prstGeom prst="rect">
            <a:avLst/>
          </a:prstGeom>
        </p:spPr>
      </p:pic>
      <p:sp>
        <p:nvSpPr>
          <p:cNvPr id="3" name="Marcador de número de diapositiva 2">
            <a:extLst>
              <a:ext uri="{FF2B5EF4-FFF2-40B4-BE49-F238E27FC236}">
                <a16:creationId xmlns:a16="http://schemas.microsoft.com/office/drawing/2014/main" id="{209C9830-2EBC-AE48-496B-A36510CFB27B}"/>
              </a:ext>
            </a:extLst>
          </p:cNvPr>
          <p:cNvSpPr>
            <a:spLocks noGrp="1"/>
          </p:cNvSpPr>
          <p:nvPr>
            <p:ph type="sldNum" sz="quarter" idx="12"/>
          </p:nvPr>
        </p:nvSpPr>
        <p:spPr/>
        <p:txBody>
          <a:bodyPr/>
          <a:lstStyle/>
          <a:p>
            <a:r>
              <a:rPr lang="en-US" dirty="0"/>
              <a:t>27</a:t>
            </a:r>
          </a:p>
        </p:txBody>
      </p:sp>
    </p:spTree>
    <p:extLst>
      <p:ext uri="{BB962C8B-B14F-4D97-AF65-F5344CB8AC3E}">
        <p14:creationId xmlns:p14="http://schemas.microsoft.com/office/powerpoint/2010/main" val="1719964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4.1 	Training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Mountain Car Continuous</a:t>
            </a:r>
          </a:p>
        </p:txBody>
      </p:sp>
      <p:sp>
        <p:nvSpPr>
          <p:cNvPr id="12" name="AutoShape 8">
            <a:extLst>
              <a:ext uri="{FF2B5EF4-FFF2-40B4-BE49-F238E27FC236}">
                <a16:creationId xmlns:a16="http://schemas.microsoft.com/office/drawing/2014/main" id="{00507319-EACA-07EF-DDF8-390BDAEA75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ángulo 20">
            <a:extLst>
              <a:ext uri="{FF2B5EF4-FFF2-40B4-BE49-F238E27FC236}">
                <a16:creationId xmlns:a16="http://schemas.microsoft.com/office/drawing/2014/main" id="{EE0DEA74-AD5F-856B-1DA0-B1BD3DB97F48}"/>
              </a:ext>
            </a:extLst>
          </p:cNvPr>
          <p:cNvSpPr/>
          <p:nvPr/>
        </p:nvSpPr>
        <p:spPr>
          <a:xfrm>
            <a:off x="8320499" y="2175279"/>
            <a:ext cx="2300716" cy="17976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3A8634C-BF08-BD68-8D41-E3183AAC7669}"/>
                  </a:ext>
                </a:extLst>
              </p:cNvPr>
              <p:cNvSpPr txBox="1"/>
              <p:nvPr/>
            </p:nvSpPr>
            <p:spPr>
              <a:xfrm>
                <a:off x="1365474" y="5246687"/>
                <a:ext cx="5245397" cy="1600438"/>
              </a:xfrm>
              <a:prstGeom prst="rect">
                <a:avLst/>
              </a:prstGeom>
              <a:noFill/>
            </p:spPr>
            <p:txBody>
              <a:bodyPr wrap="square">
                <a:spAutoFit/>
              </a:bodyPr>
              <a:lstStyle/>
              <a:p>
                <a:r>
                  <a:rPr lang="en-US" sz="1400" b="1" i="0" u="none" strike="noStrike" baseline="0" dirty="0">
                    <a:latin typeface="NimbusRomNo9L-Medi"/>
                  </a:rPr>
                  <a:t>Reward: </a:t>
                </a:r>
                <a:r>
                  <a:rPr lang="en-US" sz="1400" b="0" i="0" u="none" strike="noStrike" baseline="0" dirty="0">
                    <a:latin typeface="NimbusRomNo9L-Regu"/>
                  </a:rPr>
                  <a:t>A negative reward of </a:t>
                </a:r>
                <a14:m>
                  <m:oMath xmlns:m="http://schemas.openxmlformats.org/officeDocument/2006/math">
                    <m:r>
                      <a:rPr lang="es-ES" sz="1400" b="0" i="1" u="none" strike="noStrike" baseline="0" smtClean="0">
                        <a:latin typeface="Cambria Math" panose="02040503050406030204" pitchFamily="18" charset="0"/>
                      </a:rPr>
                      <m:t>−0.1∗</m:t>
                    </m:r>
                    <m:sSup>
                      <m:sSupPr>
                        <m:ctrlPr>
                          <a:rPr lang="en-US" sz="1400" b="0" i="1" u="none" strike="noStrike" baseline="0" smtClean="0">
                            <a:latin typeface="Cambria Math" panose="02040503050406030204" pitchFamily="18" charset="0"/>
                          </a:rPr>
                        </m:ctrlPr>
                      </m:sSupPr>
                      <m:e>
                        <m:r>
                          <a:rPr lang="es-ES" sz="1400" b="0" i="1" u="none" strike="noStrike" baseline="0" smtClean="0">
                            <a:latin typeface="Cambria Math" panose="02040503050406030204" pitchFamily="18" charset="0"/>
                          </a:rPr>
                          <m:t>𝑎𝑐𝑡𝑖𝑜𝑛</m:t>
                        </m:r>
                      </m:e>
                      <m:sup>
                        <m:r>
                          <a:rPr lang="en-US" sz="1400" b="0" i="1" u="none" strike="noStrike" baseline="0" smtClean="0">
                            <a:latin typeface="Cambria Math" panose="02040503050406030204" pitchFamily="18" charset="0"/>
                          </a:rPr>
                          <m:t>2</m:t>
                        </m:r>
                      </m:sup>
                    </m:sSup>
                    <m:r>
                      <a:rPr lang="es-ES" sz="1400" b="0" i="0" u="none" strike="noStrike" baseline="0" smtClean="0">
                        <a:latin typeface="Cambria Math" panose="02040503050406030204" pitchFamily="18" charset="0"/>
                      </a:rPr>
                      <m:t> </m:t>
                    </m:r>
                  </m:oMath>
                </a14:m>
                <a:r>
                  <a:rPr lang="en-US" sz="1400" b="0" i="0" u="none" strike="noStrike" baseline="0" dirty="0">
                    <a:latin typeface="NimbusRomNo9L-Regu"/>
                  </a:rPr>
                  <a:t>is received at each</a:t>
                </a:r>
              </a:p>
              <a:p>
                <a:r>
                  <a:rPr lang="en-US" sz="1400" b="0" i="0" u="none" strike="noStrike" baseline="0" dirty="0">
                    <a:latin typeface="NimbusRomNo9L-Regu"/>
                  </a:rPr>
                  <a:t>timestep to penalize large magnitude actions. A positive reward of +100 is added if (position ≥ 0.45) </a:t>
                </a:r>
              </a:p>
              <a:p>
                <a:endParaRPr lang="en-US" sz="1400" b="1" dirty="0">
                  <a:latin typeface="NimbusRomNo9L-Regu"/>
                </a:endParaRPr>
              </a:p>
              <a:p>
                <a:r>
                  <a:rPr lang="en-US" sz="1400" b="1" dirty="0">
                    <a:latin typeface="NimbusRomNo9L-Regu"/>
                  </a:rPr>
                  <a:t>Action</a:t>
                </a:r>
                <a:r>
                  <a:rPr lang="en-US" sz="1400" dirty="0">
                    <a:latin typeface="NimbusRomNo9L-Regu"/>
                  </a:rPr>
                  <a:t>:   Force ∈ [−1, 1]</a:t>
                </a:r>
              </a:p>
              <a:p>
                <a:endParaRPr lang="en-US" sz="1400" dirty="0">
                  <a:latin typeface="NimbusRomNo9L-Regu"/>
                </a:endParaRPr>
              </a:p>
              <a:p>
                <a:endParaRPr lang="en-US" sz="1400" dirty="0">
                  <a:latin typeface="NimbusRomNo9L-Regu"/>
                </a:endParaRPr>
              </a:p>
            </p:txBody>
          </p:sp>
        </mc:Choice>
        <mc:Fallback xmlns="">
          <p:sp>
            <p:nvSpPr>
              <p:cNvPr id="8" name="CuadroTexto 7">
                <a:extLst>
                  <a:ext uri="{FF2B5EF4-FFF2-40B4-BE49-F238E27FC236}">
                    <a16:creationId xmlns:a16="http://schemas.microsoft.com/office/drawing/2014/main" id="{C3A8634C-BF08-BD68-8D41-E3183AAC7669}"/>
                  </a:ext>
                </a:extLst>
              </p:cNvPr>
              <p:cNvSpPr txBox="1">
                <a:spLocks noRot="1" noChangeAspect="1" noMove="1" noResize="1" noEditPoints="1" noAdjustHandles="1" noChangeArrowheads="1" noChangeShapeType="1" noTextEdit="1"/>
              </p:cNvSpPr>
              <p:nvPr/>
            </p:nvSpPr>
            <p:spPr>
              <a:xfrm>
                <a:off x="1365474" y="5246687"/>
                <a:ext cx="5245397" cy="1600438"/>
              </a:xfrm>
              <a:prstGeom prst="rect">
                <a:avLst/>
              </a:prstGeom>
              <a:blipFill>
                <a:blip r:embed="rId4"/>
                <a:stretch>
                  <a:fillRect l="-349" t="-382"/>
                </a:stretch>
              </a:blipFill>
            </p:spPr>
            <p:txBody>
              <a:bodyPr/>
              <a:lstStyle/>
              <a:p>
                <a:r>
                  <a:rPr lang="en-US">
                    <a:noFill/>
                  </a:rPr>
                  <a:t> </a:t>
                </a:r>
              </a:p>
            </p:txBody>
          </p:sp>
        </mc:Fallback>
      </mc:AlternateContent>
      <p:pic>
        <p:nvPicPr>
          <p:cNvPr id="6" name="Imagen 5">
            <a:extLst>
              <a:ext uri="{FF2B5EF4-FFF2-40B4-BE49-F238E27FC236}">
                <a16:creationId xmlns:a16="http://schemas.microsoft.com/office/drawing/2014/main" id="{A3C0CF98-0AE7-172A-DEED-2B94B61D683C}"/>
              </a:ext>
            </a:extLst>
          </p:cNvPr>
          <p:cNvPicPr>
            <a:picLocks noChangeAspect="1"/>
          </p:cNvPicPr>
          <p:nvPr/>
        </p:nvPicPr>
        <p:blipFill rotWithShape="1">
          <a:blip r:embed="rId5"/>
          <a:srcRect l="5498"/>
          <a:stretch/>
        </p:blipFill>
        <p:spPr>
          <a:xfrm>
            <a:off x="8490518" y="2454941"/>
            <a:ext cx="2091385" cy="1320197"/>
          </a:xfrm>
          <a:prstGeom prst="rect">
            <a:avLst/>
          </a:prstGeom>
        </p:spPr>
      </p:pic>
      <p:pic>
        <p:nvPicPr>
          <p:cNvPr id="10" name="Imagen 9" descr="Gráfico, Gráfico de líneas&#10;&#10;Descripción generada automáticamente">
            <a:extLst>
              <a:ext uri="{FF2B5EF4-FFF2-40B4-BE49-F238E27FC236}">
                <a16:creationId xmlns:a16="http://schemas.microsoft.com/office/drawing/2014/main" id="{8668D7F1-3903-973C-FC65-6D658F573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687" y="2175278"/>
            <a:ext cx="5718024" cy="3030617"/>
          </a:xfrm>
          <a:prstGeom prst="rect">
            <a:avLst/>
          </a:prstGeom>
        </p:spPr>
      </p:pic>
      <p:pic>
        <p:nvPicPr>
          <p:cNvPr id="13" name="Imagen 12">
            <a:extLst>
              <a:ext uri="{FF2B5EF4-FFF2-40B4-BE49-F238E27FC236}">
                <a16:creationId xmlns:a16="http://schemas.microsoft.com/office/drawing/2014/main" id="{AE023A25-4098-68DC-7DE0-B59D0AE96479}"/>
              </a:ext>
            </a:extLst>
          </p:cNvPr>
          <p:cNvPicPr>
            <a:picLocks noChangeAspect="1"/>
          </p:cNvPicPr>
          <p:nvPr/>
        </p:nvPicPr>
        <p:blipFill>
          <a:blip r:embed="rId7"/>
          <a:stretch>
            <a:fillRect/>
          </a:stretch>
        </p:blipFill>
        <p:spPr>
          <a:xfrm>
            <a:off x="4151335" y="5834833"/>
            <a:ext cx="3889330" cy="504443"/>
          </a:xfrm>
          <a:prstGeom prst="rect">
            <a:avLst/>
          </a:prstGeom>
        </p:spPr>
      </p:pic>
      <p:sp>
        <p:nvSpPr>
          <p:cNvPr id="2" name="Marcador de número de diapositiva 1">
            <a:extLst>
              <a:ext uri="{FF2B5EF4-FFF2-40B4-BE49-F238E27FC236}">
                <a16:creationId xmlns:a16="http://schemas.microsoft.com/office/drawing/2014/main" id="{0F7A8E2D-0DBA-9F94-33C3-33E6EFDFC567}"/>
              </a:ext>
            </a:extLst>
          </p:cNvPr>
          <p:cNvSpPr>
            <a:spLocks noGrp="1"/>
          </p:cNvSpPr>
          <p:nvPr>
            <p:ph type="sldNum" sz="quarter" idx="12"/>
          </p:nvPr>
        </p:nvSpPr>
        <p:spPr/>
        <p:txBody>
          <a:bodyPr/>
          <a:lstStyle/>
          <a:p>
            <a:r>
              <a:rPr lang="en-US" dirty="0"/>
              <a:t>28</a:t>
            </a:r>
          </a:p>
        </p:txBody>
      </p:sp>
      <p:sp>
        <p:nvSpPr>
          <p:cNvPr id="9" name="CuadroTexto 8">
            <a:extLst>
              <a:ext uri="{FF2B5EF4-FFF2-40B4-BE49-F238E27FC236}">
                <a16:creationId xmlns:a16="http://schemas.microsoft.com/office/drawing/2014/main" id="{414A2044-3D57-0691-7E45-B4C2C59A6162}"/>
              </a:ext>
            </a:extLst>
          </p:cNvPr>
          <p:cNvSpPr txBox="1"/>
          <p:nvPr/>
        </p:nvSpPr>
        <p:spPr>
          <a:xfrm>
            <a:off x="7325599" y="4165544"/>
            <a:ext cx="4421221" cy="307777"/>
          </a:xfrm>
          <a:prstGeom prst="rect">
            <a:avLst/>
          </a:prstGeom>
          <a:noFill/>
        </p:spPr>
        <p:txBody>
          <a:bodyPr wrap="square">
            <a:spAutoFit/>
          </a:bodyPr>
          <a:lstStyle/>
          <a:p>
            <a:pPr algn="ctr"/>
            <a:r>
              <a:rPr lang="en-US" sz="1400" b="1" i="0" u="none" strike="noStrike" baseline="0" dirty="0">
                <a:latin typeface="NimbusRomNo9L-Medi"/>
              </a:rPr>
              <a:t>Goal: </a:t>
            </a:r>
            <a:r>
              <a:rPr lang="en-US" sz="1400" b="0" i="0" dirty="0">
                <a:effectLst/>
                <a:latin typeface="-apple-system"/>
              </a:rPr>
              <a:t> Reach the flag (goal position) with the car.</a:t>
            </a:r>
            <a:endParaRPr lang="en-US" sz="1400" b="0" i="0" u="none" strike="noStrike" baseline="0" dirty="0">
              <a:latin typeface="NimbusRomNo9L-Regu"/>
            </a:endParaRPr>
          </a:p>
        </p:txBody>
      </p:sp>
    </p:spTree>
    <p:extLst>
      <p:ext uri="{BB962C8B-B14F-4D97-AF65-F5344CB8AC3E}">
        <p14:creationId xmlns:p14="http://schemas.microsoft.com/office/powerpoint/2010/main" val="368427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4.1 	Training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Mountain Car Continuous</a:t>
            </a:r>
          </a:p>
        </p:txBody>
      </p:sp>
      <p:sp>
        <p:nvSpPr>
          <p:cNvPr id="12" name="AutoShape 8">
            <a:extLst>
              <a:ext uri="{FF2B5EF4-FFF2-40B4-BE49-F238E27FC236}">
                <a16:creationId xmlns:a16="http://schemas.microsoft.com/office/drawing/2014/main" id="{00507319-EACA-07EF-DDF8-390BDAEA75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9" name="Tabla 18">
            <a:extLst>
              <a:ext uri="{FF2B5EF4-FFF2-40B4-BE49-F238E27FC236}">
                <a16:creationId xmlns:a16="http://schemas.microsoft.com/office/drawing/2014/main" id="{FE8D0929-7C1F-2411-2029-EEDB935B2C26}"/>
              </a:ext>
            </a:extLst>
          </p:cNvPr>
          <p:cNvGraphicFramePr>
            <a:graphicFrameLocks noGrp="1"/>
          </p:cNvGraphicFramePr>
          <p:nvPr>
            <p:extLst>
              <p:ext uri="{D42A27DB-BD31-4B8C-83A1-F6EECF244321}">
                <p14:modId xmlns:p14="http://schemas.microsoft.com/office/powerpoint/2010/main" val="2145852644"/>
              </p:ext>
            </p:extLst>
          </p:nvPr>
        </p:nvGraphicFramePr>
        <p:xfrm>
          <a:off x="7345058" y="4344389"/>
          <a:ext cx="4299976" cy="933122"/>
        </p:xfrm>
        <a:graphic>
          <a:graphicData uri="http://schemas.openxmlformats.org/drawingml/2006/table">
            <a:tbl>
              <a:tblPr firstRow="1" bandRow="1">
                <a:tableStyleId>{5C22544A-7EE6-4342-B048-85BDC9FD1C3A}</a:tableStyleId>
              </a:tblPr>
              <a:tblGrid>
                <a:gridCol w="1074994">
                  <a:extLst>
                    <a:ext uri="{9D8B030D-6E8A-4147-A177-3AD203B41FA5}">
                      <a16:colId xmlns:a16="http://schemas.microsoft.com/office/drawing/2014/main" val="2342685041"/>
                    </a:ext>
                  </a:extLst>
                </a:gridCol>
                <a:gridCol w="1074994">
                  <a:extLst>
                    <a:ext uri="{9D8B030D-6E8A-4147-A177-3AD203B41FA5}">
                      <a16:colId xmlns:a16="http://schemas.microsoft.com/office/drawing/2014/main" val="27071053"/>
                    </a:ext>
                  </a:extLst>
                </a:gridCol>
                <a:gridCol w="1074994">
                  <a:extLst>
                    <a:ext uri="{9D8B030D-6E8A-4147-A177-3AD203B41FA5}">
                      <a16:colId xmlns:a16="http://schemas.microsoft.com/office/drawing/2014/main" val="1285913397"/>
                    </a:ext>
                  </a:extLst>
                </a:gridCol>
                <a:gridCol w="1074994">
                  <a:extLst>
                    <a:ext uri="{9D8B030D-6E8A-4147-A177-3AD203B41FA5}">
                      <a16:colId xmlns:a16="http://schemas.microsoft.com/office/drawing/2014/main" val="2548171697"/>
                    </a:ext>
                  </a:extLst>
                </a:gridCol>
              </a:tblGrid>
              <a:tr h="293042">
                <a:tc>
                  <a:txBody>
                    <a:bodyPr/>
                    <a:lstStyle/>
                    <a:p>
                      <a:pPr algn="ctr"/>
                      <a:r>
                        <a:rPr lang="en-US" sz="1200" dirty="0"/>
                        <a:t>Environment</a:t>
                      </a:r>
                    </a:p>
                  </a:txBody>
                  <a:tcPr/>
                </a:tc>
                <a:tc>
                  <a:txBody>
                    <a:bodyPr/>
                    <a:lstStyle/>
                    <a:p>
                      <a:pPr algn="ctr"/>
                      <a:r>
                        <a:rPr lang="en-US" sz="1200" dirty="0"/>
                        <a:t>Timesteps</a:t>
                      </a:r>
                    </a:p>
                  </a:txBody>
                  <a:tcPr/>
                </a:tc>
                <a:tc>
                  <a:txBody>
                    <a:bodyPr/>
                    <a:lstStyle/>
                    <a:p>
                      <a:pPr algn="ctr"/>
                      <a:r>
                        <a:rPr lang="el-GR" sz="1200" b="0" i="0" u="none" strike="noStrike" kern="1200" baseline="0" dirty="0">
                          <a:solidFill>
                            <a:schemeClr val="lt1"/>
                          </a:solidFill>
                          <a:latin typeface="+mn-lt"/>
                          <a:ea typeface="+mn-ea"/>
                          <a:cs typeface="+mn-cs"/>
                        </a:rPr>
                        <a:t>α</a:t>
                      </a:r>
                      <a:endParaRPr lang="en-US" sz="1200" dirty="0"/>
                    </a:p>
                  </a:txBody>
                  <a:tcPr/>
                </a:tc>
                <a:tc>
                  <a:txBody>
                    <a:bodyPr/>
                    <a:lstStyle/>
                    <a:p>
                      <a:pPr algn="ctr"/>
                      <a:r>
                        <a:rPr lang="en-US" sz="1200" dirty="0"/>
                        <a:t>Time</a:t>
                      </a:r>
                    </a:p>
                  </a:txBody>
                  <a:tcPr/>
                </a:tc>
                <a:extLst>
                  <a:ext uri="{0D108BD9-81ED-4DB2-BD59-A6C34878D82A}">
                    <a16:rowId xmlns:a16="http://schemas.microsoft.com/office/drawing/2014/main" val="73955780"/>
                  </a:ext>
                </a:extLst>
              </a:tr>
              <a:tr h="0">
                <a:tc>
                  <a:txBody>
                    <a:bodyPr/>
                    <a:lstStyle/>
                    <a:p>
                      <a:pPr algn="ctr"/>
                      <a:r>
                        <a:rPr lang="en-US" sz="1200" dirty="0"/>
                        <a:t>Mountain Car Continuous</a:t>
                      </a:r>
                    </a:p>
                  </a:txBody>
                  <a:tcPr/>
                </a:tc>
                <a:tc>
                  <a:txBody>
                    <a:bodyPr/>
                    <a:lstStyle/>
                    <a:p>
                      <a:pPr algn="ctr">
                        <a:lnSpc>
                          <a:spcPct val="200000"/>
                        </a:lnSpc>
                      </a:pPr>
                      <a:r>
                        <a:rPr lang="en-US" sz="1200" dirty="0"/>
                        <a:t>3M</a:t>
                      </a:r>
                    </a:p>
                  </a:txBody>
                  <a:tcPr/>
                </a:tc>
                <a:tc>
                  <a:txBody>
                    <a:bodyPr/>
                    <a:lstStyle/>
                    <a:p>
                      <a:pPr algn="ctr">
                        <a:lnSpc>
                          <a:spcPct val="200000"/>
                        </a:lnSpc>
                      </a:pPr>
                      <a:r>
                        <a:rPr lang="en-US" sz="1200" b="0" i="0" u="none" strike="noStrike" kern="1200" baseline="0" dirty="0">
                          <a:solidFill>
                            <a:schemeClr val="dk1"/>
                          </a:solidFill>
                          <a:latin typeface="+mn-lt"/>
                          <a:ea typeface="+mn-ea"/>
                          <a:cs typeface="+mn-cs"/>
                        </a:rPr>
                        <a:t>0.001</a:t>
                      </a:r>
                      <a:endParaRPr lang="en-US" sz="1200" dirty="0"/>
                    </a:p>
                  </a:txBody>
                  <a:tcPr/>
                </a:tc>
                <a:tc>
                  <a:txBody>
                    <a:bodyPr/>
                    <a:lstStyle/>
                    <a:p>
                      <a:pPr algn="ctr">
                        <a:lnSpc>
                          <a:spcPct val="200000"/>
                        </a:lnSpc>
                      </a:pPr>
                      <a:r>
                        <a:rPr lang="en-US" sz="1200" b="0" i="0" u="none" strike="noStrike" kern="1200" baseline="0" dirty="0">
                          <a:solidFill>
                            <a:schemeClr val="dk1"/>
                          </a:solidFill>
                          <a:latin typeface="+mn-lt"/>
                          <a:ea typeface="+mn-ea"/>
                          <a:cs typeface="+mn-cs"/>
                        </a:rPr>
                        <a:t>0:32:05</a:t>
                      </a:r>
                      <a:endParaRPr lang="en-US" sz="1200" dirty="0"/>
                    </a:p>
                  </a:txBody>
                  <a:tcPr/>
                </a:tc>
                <a:extLst>
                  <a:ext uri="{0D108BD9-81ED-4DB2-BD59-A6C34878D82A}">
                    <a16:rowId xmlns:a16="http://schemas.microsoft.com/office/drawing/2014/main" val="2151635418"/>
                  </a:ext>
                </a:extLst>
              </a:tr>
            </a:tbl>
          </a:graphicData>
        </a:graphic>
      </p:graphicFrame>
      <p:sp>
        <p:nvSpPr>
          <p:cNvPr id="21" name="Rectángulo 20">
            <a:extLst>
              <a:ext uri="{FF2B5EF4-FFF2-40B4-BE49-F238E27FC236}">
                <a16:creationId xmlns:a16="http://schemas.microsoft.com/office/drawing/2014/main" id="{EE0DEA74-AD5F-856B-1DA0-B1BD3DB97F48}"/>
              </a:ext>
            </a:extLst>
          </p:cNvPr>
          <p:cNvSpPr/>
          <p:nvPr/>
        </p:nvSpPr>
        <p:spPr>
          <a:xfrm>
            <a:off x="8320499" y="2175279"/>
            <a:ext cx="2300716" cy="17976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36452553-D84E-40E0-A6A3-F302E6C4DC83}"/>
              </a:ext>
            </a:extLst>
          </p:cNvPr>
          <p:cNvPicPr>
            <a:picLocks noChangeAspect="1"/>
          </p:cNvPicPr>
          <p:nvPr/>
        </p:nvPicPr>
        <p:blipFill rotWithShape="1">
          <a:blip r:embed="rId4"/>
          <a:srcRect l="5498"/>
          <a:stretch/>
        </p:blipFill>
        <p:spPr>
          <a:xfrm>
            <a:off x="8490518" y="2454941"/>
            <a:ext cx="2091385" cy="1320197"/>
          </a:xfrm>
          <a:prstGeom prst="rect">
            <a:avLst/>
          </a:prstGeom>
        </p:spPr>
      </p:pic>
      <p:pic>
        <p:nvPicPr>
          <p:cNvPr id="9" name="Imagen 8" descr="Gráfico, Histograma&#10;&#10;Descripción generada automáticamente">
            <a:extLst>
              <a:ext uri="{FF2B5EF4-FFF2-40B4-BE49-F238E27FC236}">
                <a16:creationId xmlns:a16="http://schemas.microsoft.com/office/drawing/2014/main" id="{6D3C623D-6A9A-988E-12E9-0B09F9A22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498" y="2092537"/>
            <a:ext cx="5718026" cy="3111183"/>
          </a:xfrm>
          <a:prstGeom prst="rect">
            <a:avLst/>
          </a:prstGeom>
        </p:spPr>
      </p:pic>
      <p:pic>
        <p:nvPicPr>
          <p:cNvPr id="10" name="Imagen 9" descr="Gráfico, Histograma&#10;&#10;Descripción generada automáticamente">
            <a:extLst>
              <a:ext uri="{FF2B5EF4-FFF2-40B4-BE49-F238E27FC236}">
                <a16:creationId xmlns:a16="http://schemas.microsoft.com/office/drawing/2014/main" id="{A4B578E5-69E3-5EDE-7F84-8EEB0E5304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066" y="2025808"/>
            <a:ext cx="5718026" cy="3111183"/>
          </a:xfrm>
          <a:prstGeom prst="rect">
            <a:avLst/>
          </a:prstGeom>
        </p:spPr>
      </p:pic>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05495D84-1AE8-CF73-FBAA-F52D98A1E5BF}"/>
                  </a:ext>
                </a:extLst>
              </p:cNvPr>
              <p:cNvSpPr txBox="1"/>
              <p:nvPr/>
            </p:nvSpPr>
            <p:spPr>
              <a:xfrm>
                <a:off x="1365474" y="5246687"/>
                <a:ext cx="5245397" cy="1600438"/>
              </a:xfrm>
              <a:prstGeom prst="rect">
                <a:avLst/>
              </a:prstGeom>
              <a:noFill/>
            </p:spPr>
            <p:txBody>
              <a:bodyPr wrap="square">
                <a:spAutoFit/>
              </a:bodyPr>
              <a:lstStyle/>
              <a:p>
                <a:r>
                  <a:rPr lang="en-US" sz="1400" b="1" i="0" u="none" strike="noStrike" baseline="0" dirty="0">
                    <a:latin typeface="NimbusRomNo9L-Medi"/>
                  </a:rPr>
                  <a:t>Reward: </a:t>
                </a:r>
                <a:r>
                  <a:rPr lang="en-US" sz="1400" b="0" i="0" u="none" strike="noStrike" baseline="0" dirty="0">
                    <a:latin typeface="NimbusRomNo9L-Regu"/>
                  </a:rPr>
                  <a:t>A negative reward of </a:t>
                </a:r>
                <a14:m>
                  <m:oMath xmlns:m="http://schemas.openxmlformats.org/officeDocument/2006/math">
                    <m:r>
                      <a:rPr lang="es-ES" sz="1400" b="0" i="1" u="none" strike="noStrike" baseline="0" smtClean="0">
                        <a:latin typeface="Cambria Math" panose="02040503050406030204" pitchFamily="18" charset="0"/>
                      </a:rPr>
                      <m:t>−0.1∗</m:t>
                    </m:r>
                    <m:sSup>
                      <m:sSupPr>
                        <m:ctrlPr>
                          <a:rPr lang="en-US" sz="1400" b="0" i="1" u="none" strike="noStrike" baseline="0" smtClean="0">
                            <a:latin typeface="Cambria Math" panose="02040503050406030204" pitchFamily="18" charset="0"/>
                          </a:rPr>
                        </m:ctrlPr>
                      </m:sSupPr>
                      <m:e>
                        <m:r>
                          <a:rPr lang="es-ES" sz="1400" b="0" i="1" u="none" strike="noStrike" baseline="0" smtClean="0">
                            <a:latin typeface="Cambria Math" panose="02040503050406030204" pitchFamily="18" charset="0"/>
                          </a:rPr>
                          <m:t>𝑎𝑐𝑡𝑖𝑜𝑛</m:t>
                        </m:r>
                      </m:e>
                      <m:sup>
                        <m:r>
                          <a:rPr lang="en-US" sz="1400" b="0" i="1" u="none" strike="noStrike" baseline="0" smtClean="0">
                            <a:latin typeface="Cambria Math" panose="02040503050406030204" pitchFamily="18" charset="0"/>
                          </a:rPr>
                          <m:t>2</m:t>
                        </m:r>
                      </m:sup>
                    </m:sSup>
                    <m:r>
                      <a:rPr lang="es-ES" sz="1400" b="0" i="0" u="none" strike="noStrike" baseline="0" smtClean="0">
                        <a:latin typeface="Cambria Math" panose="02040503050406030204" pitchFamily="18" charset="0"/>
                      </a:rPr>
                      <m:t> </m:t>
                    </m:r>
                  </m:oMath>
                </a14:m>
                <a:r>
                  <a:rPr lang="en-US" sz="1400" b="0" i="0" u="none" strike="noStrike" baseline="0" dirty="0">
                    <a:latin typeface="NimbusRomNo9L-Regu"/>
                  </a:rPr>
                  <a:t>is received at each</a:t>
                </a:r>
              </a:p>
              <a:p>
                <a:r>
                  <a:rPr lang="en-US" sz="1400" b="0" i="0" u="none" strike="noStrike" baseline="0" dirty="0">
                    <a:latin typeface="NimbusRomNo9L-Regu"/>
                  </a:rPr>
                  <a:t>timestep to penalize large magnitude actions. A positive reward of +100 is added if (position ≥ 0.45) </a:t>
                </a:r>
              </a:p>
              <a:p>
                <a:endParaRPr lang="en-US" sz="1400" b="1" dirty="0">
                  <a:latin typeface="NimbusRomNo9L-Regu"/>
                </a:endParaRPr>
              </a:p>
              <a:p>
                <a:r>
                  <a:rPr lang="en-US" sz="1400" b="1" dirty="0">
                    <a:latin typeface="NimbusRomNo9L-Regu"/>
                  </a:rPr>
                  <a:t>Action</a:t>
                </a:r>
                <a:r>
                  <a:rPr lang="en-US" sz="1400" dirty="0">
                    <a:latin typeface="NimbusRomNo9L-Regu"/>
                  </a:rPr>
                  <a:t>:   Force ∈ [−1, 1]</a:t>
                </a:r>
              </a:p>
              <a:p>
                <a:endParaRPr lang="en-US" sz="1400" dirty="0">
                  <a:latin typeface="NimbusRomNo9L-Regu"/>
                </a:endParaRPr>
              </a:p>
              <a:p>
                <a:endParaRPr lang="en-US" sz="1400" dirty="0">
                  <a:latin typeface="NimbusRomNo9L-Regu"/>
                </a:endParaRPr>
              </a:p>
            </p:txBody>
          </p:sp>
        </mc:Choice>
        <mc:Fallback xmlns="">
          <p:sp>
            <p:nvSpPr>
              <p:cNvPr id="14" name="CuadroTexto 13">
                <a:extLst>
                  <a:ext uri="{FF2B5EF4-FFF2-40B4-BE49-F238E27FC236}">
                    <a16:creationId xmlns:a16="http://schemas.microsoft.com/office/drawing/2014/main" id="{05495D84-1AE8-CF73-FBAA-F52D98A1E5BF}"/>
                  </a:ext>
                </a:extLst>
              </p:cNvPr>
              <p:cNvSpPr txBox="1">
                <a:spLocks noRot="1" noChangeAspect="1" noMove="1" noResize="1" noEditPoints="1" noAdjustHandles="1" noChangeArrowheads="1" noChangeShapeType="1" noTextEdit="1"/>
              </p:cNvSpPr>
              <p:nvPr/>
            </p:nvSpPr>
            <p:spPr>
              <a:xfrm>
                <a:off x="1365474" y="5246687"/>
                <a:ext cx="5245397" cy="1600438"/>
              </a:xfrm>
              <a:prstGeom prst="rect">
                <a:avLst/>
              </a:prstGeom>
              <a:blipFill>
                <a:blip r:embed="rId6"/>
                <a:stretch>
                  <a:fillRect l="-349" t="-382"/>
                </a:stretch>
              </a:blipFill>
            </p:spPr>
            <p:txBody>
              <a:bodyPr/>
              <a:lstStyle/>
              <a:p>
                <a:r>
                  <a:rPr lang="en-US">
                    <a:noFill/>
                  </a:rPr>
                  <a:t> </a:t>
                </a:r>
              </a:p>
            </p:txBody>
          </p:sp>
        </mc:Fallback>
      </mc:AlternateContent>
      <p:pic>
        <p:nvPicPr>
          <p:cNvPr id="15" name="Imagen 14">
            <a:extLst>
              <a:ext uri="{FF2B5EF4-FFF2-40B4-BE49-F238E27FC236}">
                <a16:creationId xmlns:a16="http://schemas.microsoft.com/office/drawing/2014/main" id="{AD42AAD9-6FA9-3167-259A-DB1696E64F4F}"/>
              </a:ext>
            </a:extLst>
          </p:cNvPr>
          <p:cNvPicPr>
            <a:picLocks noChangeAspect="1"/>
          </p:cNvPicPr>
          <p:nvPr/>
        </p:nvPicPr>
        <p:blipFill>
          <a:blip r:embed="rId7"/>
          <a:stretch>
            <a:fillRect/>
          </a:stretch>
        </p:blipFill>
        <p:spPr>
          <a:xfrm>
            <a:off x="4151335" y="5834833"/>
            <a:ext cx="3889330" cy="504443"/>
          </a:xfrm>
          <a:prstGeom prst="rect">
            <a:avLst/>
          </a:prstGeom>
        </p:spPr>
      </p:pic>
      <p:sp>
        <p:nvSpPr>
          <p:cNvPr id="2" name="Marcador de número de diapositiva 1">
            <a:extLst>
              <a:ext uri="{FF2B5EF4-FFF2-40B4-BE49-F238E27FC236}">
                <a16:creationId xmlns:a16="http://schemas.microsoft.com/office/drawing/2014/main" id="{2FD13FA5-6664-4DA6-F8A2-3B1DA520D860}"/>
              </a:ext>
            </a:extLst>
          </p:cNvPr>
          <p:cNvSpPr>
            <a:spLocks noGrp="1"/>
          </p:cNvSpPr>
          <p:nvPr>
            <p:ph type="sldNum" sz="quarter" idx="12"/>
          </p:nvPr>
        </p:nvSpPr>
        <p:spPr/>
        <p:txBody>
          <a:bodyPr/>
          <a:lstStyle/>
          <a:p>
            <a:r>
              <a:rPr lang="en-US" dirty="0"/>
              <a:t>29</a:t>
            </a:r>
          </a:p>
        </p:txBody>
      </p:sp>
    </p:spTree>
    <p:extLst>
      <p:ext uri="{BB962C8B-B14F-4D97-AF65-F5344CB8AC3E}">
        <p14:creationId xmlns:p14="http://schemas.microsoft.com/office/powerpoint/2010/main" val="2829102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2ECD85-FD91-DAD3-2711-70E08D613A29}"/>
              </a:ext>
            </a:extLst>
          </p:cNvPr>
          <p:cNvSpPr>
            <a:spLocks noGrp="1"/>
          </p:cNvSpPr>
          <p:nvPr>
            <p:ph type="title"/>
          </p:nvPr>
        </p:nvSpPr>
        <p:spPr>
          <a:xfrm>
            <a:off x="3502426" y="742383"/>
            <a:ext cx="5186842" cy="870249"/>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OVERVIEW</a:t>
            </a:r>
          </a:p>
        </p:txBody>
      </p:sp>
      <p:graphicFrame>
        <p:nvGraphicFramePr>
          <p:cNvPr id="4" name="Marcador de contenido 2">
            <a:extLst>
              <a:ext uri="{FF2B5EF4-FFF2-40B4-BE49-F238E27FC236}">
                <a16:creationId xmlns:a16="http://schemas.microsoft.com/office/drawing/2014/main" id="{938EA1C3-B5C7-34ED-0A20-26585BD76635}"/>
              </a:ext>
            </a:extLst>
          </p:cNvPr>
          <p:cNvGraphicFramePr>
            <a:graphicFrameLocks noGrp="1"/>
          </p:cNvGraphicFramePr>
          <p:nvPr>
            <p:ph idx="1"/>
            <p:extLst>
              <p:ext uri="{D42A27DB-BD31-4B8C-83A1-F6EECF244321}">
                <p14:modId xmlns:p14="http://schemas.microsoft.com/office/powerpoint/2010/main" val="2743537117"/>
              </p:ext>
            </p:extLst>
          </p:nvPr>
        </p:nvGraphicFramePr>
        <p:xfrm>
          <a:off x="963831" y="2350919"/>
          <a:ext cx="10506456" cy="2670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Marca UPF - Manual d'Identitat Visual de la Universitat Pompeu Fabra (UPF)">
            <a:extLst>
              <a:ext uri="{FF2B5EF4-FFF2-40B4-BE49-F238E27FC236}">
                <a16:creationId xmlns:a16="http://schemas.microsoft.com/office/drawing/2014/main" id="{4C3AB293-C531-3757-5BD5-7CF2DEC247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0EAB3E8B-70DD-5DC7-BADC-0710C8D6F924}"/>
              </a:ext>
            </a:extLst>
          </p:cNvPr>
          <p:cNvSpPr>
            <a:spLocks noGrp="1"/>
          </p:cNvSpPr>
          <p:nvPr>
            <p:ph type="sldNum" sz="quarter" idx="12"/>
          </p:nvPr>
        </p:nvSpPr>
        <p:spPr/>
        <p:txBody>
          <a:bodyPr/>
          <a:lstStyle/>
          <a:p>
            <a:r>
              <a:rPr lang="en-US" dirty="0"/>
              <a:t>2</a:t>
            </a:r>
          </a:p>
        </p:txBody>
      </p:sp>
    </p:spTree>
    <p:extLst>
      <p:ext uri="{BB962C8B-B14F-4D97-AF65-F5344CB8AC3E}">
        <p14:creationId xmlns:p14="http://schemas.microsoft.com/office/powerpoint/2010/main" val="2577861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4.1 	Training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Pendulum</a:t>
            </a:r>
          </a:p>
        </p:txBody>
      </p:sp>
      <p:sp>
        <p:nvSpPr>
          <p:cNvPr id="12" name="AutoShape 8">
            <a:extLst>
              <a:ext uri="{FF2B5EF4-FFF2-40B4-BE49-F238E27FC236}">
                <a16:creationId xmlns:a16="http://schemas.microsoft.com/office/drawing/2014/main" id="{00507319-EACA-07EF-DDF8-390BDAEA75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ángulo 20">
            <a:extLst>
              <a:ext uri="{FF2B5EF4-FFF2-40B4-BE49-F238E27FC236}">
                <a16:creationId xmlns:a16="http://schemas.microsoft.com/office/drawing/2014/main" id="{EE0DEA74-AD5F-856B-1DA0-B1BD3DB97F48}"/>
              </a:ext>
            </a:extLst>
          </p:cNvPr>
          <p:cNvSpPr/>
          <p:nvPr/>
        </p:nvSpPr>
        <p:spPr>
          <a:xfrm>
            <a:off x="8320499" y="2175279"/>
            <a:ext cx="2300716" cy="17976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4F2E93D-429C-CFEB-6670-79BB6FC2263B}"/>
              </a:ext>
            </a:extLst>
          </p:cNvPr>
          <p:cNvSpPr txBox="1"/>
          <p:nvPr/>
        </p:nvSpPr>
        <p:spPr>
          <a:xfrm>
            <a:off x="1365474" y="5223198"/>
            <a:ext cx="5245397" cy="1384995"/>
          </a:xfrm>
          <a:prstGeom prst="rect">
            <a:avLst/>
          </a:prstGeom>
          <a:noFill/>
        </p:spPr>
        <p:txBody>
          <a:bodyPr wrap="square">
            <a:spAutoFit/>
          </a:bodyPr>
          <a:lstStyle/>
          <a:p>
            <a:r>
              <a:rPr lang="en-US" sz="1400" b="1" i="0" u="none" strike="noStrike" baseline="0" dirty="0">
                <a:latin typeface="NimbusRomNo9L-Medi"/>
              </a:rPr>
              <a:t>Reward: </a:t>
            </a:r>
            <a:r>
              <a:rPr lang="en-US" sz="1400" b="0" i="0" u="none" strike="noStrike" baseline="0" dirty="0">
                <a:latin typeface="NimbusRomNo9L-Regu"/>
              </a:rPr>
              <a:t>The reward function penalizes the square of the angle, the</a:t>
            </a:r>
          </a:p>
          <a:p>
            <a:r>
              <a:rPr lang="en-US" sz="1400" b="0" i="0" u="none" strike="noStrike" baseline="0" dirty="0">
                <a:latin typeface="NimbusRomNo9L-Regu"/>
              </a:rPr>
              <a:t>square of the angular velocity, and the square of the applied torque</a:t>
            </a:r>
          </a:p>
          <a:p>
            <a:endParaRPr lang="en-US" sz="1400" dirty="0">
              <a:latin typeface="NimbusRomNo9L-Regu"/>
            </a:endParaRPr>
          </a:p>
          <a:p>
            <a:endParaRPr lang="en-US" sz="1400" dirty="0">
              <a:latin typeface="NimbusRomNo9L-Regu"/>
            </a:endParaRPr>
          </a:p>
          <a:p>
            <a:endParaRPr lang="en-US" sz="1400" dirty="0">
              <a:latin typeface="NimbusRomNo9L-Regu"/>
            </a:endParaRPr>
          </a:p>
          <a:p>
            <a:r>
              <a:rPr lang="en-US" sz="1400" b="1" dirty="0">
                <a:latin typeface="NimbusRomNo9L-Regu"/>
              </a:rPr>
              <a:t>Action</a:t>
            </a:r>
            <a:r>
              <a:rPr lang="en-US" sz="1400" dirty="0">
                <a:latin typeface="NimbusRomNo9L-Regu"/>
              </a:rPr>
              <a:t>:  Torque ∈ [−1, 1]</a:t>
            </a:r>
          </a:p>
        </p:txBody>
      </p:sp>
      <p:pic>
        <p:nvPicPr>
          <p:cNvPr id="5" name="Imagen 4">
            <a:extLst>
              <a:ext uri="{FF2B5EF4-FFF2-40B4-BE49-F238E27FC236}">
                <a16:creationId xmlns:a16="http://schemas.microsoft.com/office/drawing/2014/main" id="{045FD074-2353-8218-8B8E-2E0EA64E843D}"/>
              </a:ext>
            </a:extLst>
          </p:cNvPr>
          <p:cNvPicPr>
            <a:picLocks noChangeAspect="1"/>
          </p:cNvPicPr>
          <p:nvPr/>
        </p:nvPicPr>
        <p:blipFill>
          <a:blip r:embed="rId4"/>
          <a:stretch>
            <a:fillRect/>
          </a:stretch>
        </p:blipFill>
        <p:spPr>
          <a:xfrm>
            <a:off x="2302451" y="5802686"/>
            <a:ext cx="2952750" cy="428625"/>
          </a:xfrm>
          <a:prstGeom prst="rect">
            <a:avLst/>
          </a:prstGeom>
        </p:spPr>
      </p:pic>
      <p:pic>
        <p:nvPicPr>
          <p:cNvPr id="6" name="Imagen 5">
            <a:extLst>
              <a:ext uri="{FF2B5EF4-FFF2-40B4-BE49-F238E27FC236}">
                <a16:creationId xmlns:a16="http://schemas.microsoft.com/office/drawing/2014/main" id="{27052E8D-CF20-EB33-FA3E-F915D941E868}"/>
              </a:ext>
            </a:extLst>
          </p:cNvPr>
          <p:cNvPicPr>
            <a:picLocks noChangeAspect="1"/>
          </p:cNvPicPr>
          <p:nvPr/>
        </p:nvPicPr>
        <p:blipFill rotWithShape="1">
          <a:blip r:embed="rId5"/>
          <a:srcRect b="5731"/>
          <a:stretch/>
        </p:blipFill>
        <p:spPr>
          <a:xfrm>
            <a:off x="8504155" y="2262744"/>
            <a:ext cx="1704975" cy="1616232"/>
          </a:xfrm>
          <a:prstGeom prst="rect">
            <a:avLst/>
          </a:prstGeom>
        </p:spPr>
      </p:pic>
      <p:pic>
        <p:nvPicPr>
          <p:cNvPr id="10" name="Imagen 9">
            <a:extLst>
              <a:ext uri="{FF2B5EF4-FFF2-40B4-BE49-F238E27FC236}">
                <a16:creationId xmlns:a16="http://schemas.microsoft.com/office/drawing/2014/main" id="{3EB5F493-2FAF-BA61-2491-BB6C05D33D37}"/>
              </a:ext>
            </a:extLst>
          </p:cNvPr>
          <p:cNvPicPr>
            <a:picLocks noChangeAspect="1"/>
          </p:cNvPicPr>
          <p:nvPr/>
        </p:nvPicPr>
        <p:blipFill rotWithShape="1">
          <a:blip r:embed="rId6"/>
          <a:srcRect b="14497"/>
          <a:stretch/>
        </p:blipFill>
        <p:spPr>
          <a:xfrm>
            <a:off x="1031687" y="2115619"/>
            <a:ext cx="6155868" cy="3041503"/>
          </a:xfrm>
          <a:prstGeom prst="rect">
            <a:avLst/>
          </a:prstGeom>
        </p:spPr>
      </p:pic>
      <p:sp>
        <p:nvSpPr>
          <p:cNvPr id="3" name="Marcador de número de diapositiva 2">
            <a:extLst>
              <a:ext uri="{FF2B5EF4-FFF2-40B4-BE49-F238E27FC236}">
                <a16:creationId xmlns:a16="http://schemas.microsoft.com/office/drawing/2014/main" id="{423A350F-E9ED-26C4-9A12-2D48CF050A90}"/>
              </a:ext>
            </a:extLst>
          </p:cNvPr>
          <p:cNvSpPr>
            <a:spLocks noGrp="1"/>
          </p:cNvSpPr>
          <p:nvPr>
            <p:ph type="sldNum" sz="quarter" idx="12"/>
          </p:nvPr>
        </p:nvSpPr>
        <p:spPr/>
        <p:txBody>
          <a:bodyPr/>
          <a:lstStyle/>
          <a:p>
            <a:r>
              <a:rPr lang="en-US" dirty="0"/>
              <a:t>30</a:t>
            </a:r>
          </a:p>
        </p:txBody>
      </p:sp>
      <p:sp>
        <p:nvSpPr>
          <p:cNvPr id="8" name="CuadroTexto 7">
            <a:extLst>
              <a:ext uri="{FF2B5EF4-FFF2-40B4-BE49-F238E27FC236}">
                <a16:creationId xmlns:a16="http://schemas.microsoft.com/office/drawing/2014/main" id="{EC0AE96F-7A15-A716-2025-6D41C673BB3D}"/>
              </a:ext>
            </a:extLst>
          </p:cNvPr>
          <p:cNvSpPr txBox="1"/>
          <p:nvPr/>
        </p:nvSpPr>
        <p:spPr>
          <a:xfrm>
            <a:off x="7260246" y="4147907"/>
            <a:ext cx="4421221" cy="523220"/>
          </a:xfrm>
          <a:prstGeom prst="rect">
            <a:avLst/>
          </a:prstGeom>
          <a:noFill/>
        </p:spPr>
        <p:txBody>
          <a:bodyPr wrap="square">
            <a:spAutoFit/>
          </a:bodyPr>
          <a:lstStyle/>
          <a:p>
            <a:pPr algn="ctr"/>
            <a:r>
              <a:rPr lang="en-US" sz="1400" b="1" i="0" u="none" strike="noStrike" baseline="0" dirty="0">
                <a:latin typeface="NimbusRomNo9L-Medi"/>
              </a:rPr>
              <a:t>Goal: </a:t>
            </a:r>
            <a:r>
              <a:rPr lang="en-US" sz="1400" i="0" u="none" strike="noStrike" baseline="0" dirty="0">
                <a:latin typeface="NimbusRomNo9L-Medi"/>
              </a:rPr>
              <a:t>A</a:t>
            </a:r>
            <a:r>
              <a:rPr lang="en-US" sz="1400" b="0" i="0" dirty="0">
                <a:effectLst/>
                <a:latin typeface="-apple-system"/>
              </a:rPr>
              <a:t>pply torque on the free end to swing it into an upright position.</a:t>
            </a:r>
            <a:endParaRPr lang="en-US" sz="1400" b="0" i="0" u="none" strike="noStrike" baseline="0" dirty="0">
              <a:latin typeface="NimbusRomNo9L-Regu"/>
            </a:endParaRPr>
          </a:p>
        </p:txBody>
      </p:sp>
    </p:spTree>
    <p:extLst>
      <p:ext uri="{BB962C8B-B14F-4D97-AF65-F5344CB8AC3E}">
        <p14:creationId xmlns:p14="http://schemas.microsoft.com/office/powerpoint/2010/main" val="1418090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4.1 	Training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Pendulum</a:t>
            </a:r>
          </a:p>
        </p:txBody>
      </p:sp>
      <p:sp>
        <p:nvSpPr>
          <p:cNvPr id="12" name="AutoShape 8">
            <a:extLst>
              <a:ext uri="{FF2B5EF4-FFF2-40B4-BE49-F238E27FC236}">
                <a16:creationId xmlns:a16="http://schemas.microsoft.com/office/drawing/2014/main" id="{00507319-EACA-07EF-DDF8-390BDAEA75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9" name="Tabla 18">
            <a:extLst>
              <a:ext uri="{FF2B5EF4-FFF2-40B4-BE49-F238E27FC236}">
                <a16:creationId xmlns:a16="http://schemas.microsoft.com/office/drawing/2014/main" id="{FE8D0929-7C1F-2411-2029-EEDB935B2C26}"/>
              </a:ext>
            </a:extLst>
          </p:cNvPr>
          <p:cNvGraphicFramePr>
            <a:graphicFrameLocks noGrp="1"/>
          </p:cNvGraphicFramePr>
          <p:nvPr>
            <p:extLst>
              <p:ext uri="{D42A27DB-BD31-4B8C-83A1-F6EECF244321}">
                <p14:modId xmlns:p14="http://schemas.microsoft.com/office/powerpoint/2010/main" val="4053507364"/>
              </p:ext>
            </p:extLst>
          </p:nvPr>
        </p:nvGraphicFramePr>
        <p:xfrm>
          <a:off x="7345058" y="4344389"/>
          <a:ext cx="4299976" cy="567362"/>
        </p:xfrm>
        <a:graphic>
          <a:graphicData uri="http://schemas.openxmlformats.org/drawingml/2006/table">
            <a:tbl>
              <a:tblPr firstRow="1" bandRow="1">
                <a:tableStyleId>{5C22544A-7EE6-4342-B048-85BDC9FD1C3A}</a:tableStyleId>
              </a:tblPr>
              <a:tblGrid>
                <a:gridCol w="1074994">
                  <a:extLst>
                    <a:ext uri="{9D8B030D-6E8A-4147-A177-3AD203B41FA5}">
                      <a16:colId xmlns:a16="http://schemas.microsoft.com/office/drawing/2014/main" val="2342685041"/>
                    </a:ext>
                  </a:extLst>
                </a:gridCol>
                <a:gridCol w="1074994">
                  <a:extLst>
                    <a:ext uri="{9D8B030D-6E8A-4147-A177-3AD203B41FA5}">
                      <a16:colId xmlns:a16="http://schemas.microsoft.com/office/drawing/2014/main" val="27071053"/>
                    </a:ext>
                  </a:extLst>
                </a:gridCol>
                <a:gridCol w="1074994">
                  <a:extLst>
                    <a:ext uri="{9D8B030D-6E8A-4147-A177-3AD203B41FA5}">
                      <a16:colId xmlns:a16="http://schemas.microsoft.com/office/drawing/2014/main" val="1285913397"/>
                    </a:ext>
                  </a:extLst>
                </a:gridCol>
                <a:gridCol w="1074994">
                  <a:extLst>
                    <a:ext uri="{9D8B030D-6E8A-4147-A177-3AD203B41FA5}">
                      <a16:colId xmlns:a16="http://schemas.microsoft.com/office/drawing/2014/main" val="2548171697"/>
                    </a:ext>
                  </a:extLst>
                </a:gridCol>
              </a:tblGrid>
              <a:tr h="293042">
                <a:tc>
                  <a:txBody>
                    <a:bodyPr/>
                    <a:lstStyle/>
                    <a:p>
                      <a:pPr algn="ctr"/>
                      <a:r>
                        <a:rPr lang="en-US" sz="1200" dirty="0"/>
                        <a:t>Environment</a:t>
                      </a:r>
                    </a:p>
                  </a:txBody>
                  <a:tcPr/>
                </a:tc>
                <a:tc>
                  <a:txBody>
                    <a:bodyPr/>
                    <a:lstStyle/>
                    <a:p>
                      <a:pPr algn="ctr"/>
                      <a:r>
                        <a:rPr lang="en-US" sz="1200" dirty="0"/>
                        <a:t>Timesteps</a:t>
                      </a:r>
                    </a:p>
                  </a:txBody>
                  <a:tcPr/>
                </a:tc>
                <a:tc>
                  <a:txBody>
                    <a:bodyPr/>
                    <a:lstStyle/>
                    <a:p>
                      <a:pPr algn="ctr"/>
                      <a:r>
                        <a:rPr lang="el-GR" sz="1200" b="0" i="0" u="none" strike="noStrike" kern="1200" baseline="0" dirty="0">
                          <a:solidFill>
                            <a:schemeClr val="lt1"/>
                          </a:solidFill>
                          <a:latin typeface="+mn-lt"/>
                          <a:ea typeface="+mn-ea"/>
                          <a:cs typeface="+mn-cs"/>
                        </a:rPr>
                        <a:t>α</a:t>
                      </a:r>
                      <a:endParaRPr lang="en-US" sz="1200" dirty="0"/>
                    </a:p>
                  </a:txBody>
                  <a:tcPr/>
                </a:tc>
                <a:tc>
                  <a:txBody>
                    <a:bodyPr/>
                    <a:lstStyle/>
                    <a:p>
                      <a:pPr algn="ctr"/>
                      <a:r>
                        <a:rPr lang="en-US" sz="1200" dirty="0"/>
                        <a:t>Time</a:t>
                      </a:r>
                    </a:p>
                  </a:txBody>
                  <a:tcPr/>
                </a:tc>
                <a:extLst>
                  <a:ext uri="{0D108BD9-81ED-4DB2-BD59-A6C34878D82A}">
                    <a16:rowId xmlns:a16="http://schemas.microsoft.com/office/drawing/2014/main" val="73955780"/>
                  </a:ext>
                </a:extLst>
              </a:tr>
              <a:tr h="188467">
                <a:tc>
                  <a:txBody>
                    <a:bodyPr/>
                    <a:lstStyle/>
                    <a:p>
                      <a:pPr algn="ctr"/>
                      <a:r>
                        <a:rPr lang="en-US" sz="1200" dirty="0"/>
                        <a:t>Pendulum</a:t>
                      </a:r>
                    </a:p>
                  </a:txBody>
                  <a:tcPr/>
                </a:tc>
                <a:tc>
                  <a:txBody>
                    <a:bodyPr/>
                    <a:lstStyle/>
                    <a:p>
                      <a:pPr algn="ctr"/>
                      <a:r>
                        <a:rPr lang="en-US" sz="1200" dirty="0"/>
                        <a:t>4M</a:t>
                      </a:r>
                    </a:p>
                  </a:txBody>
                  <a:tcPr/>
                </a:tc>
                <a:tc>
                  <a:txBody>
                    <a:bodyPr/>
                    <a:lstStyle/>
                    <a:p>
                      <a:pPr algn="ctr"/>
                      <a:r>
                        <a:rPr lang="en-US" sz="1200" b="0" i="0" u="none" strike="noStrike" kern="1200" baseline="0" dirty="0">
                          <a:solidFill>
                            <a:schemeClr val="dk1"/>
                          </a:solidFill>
                          <a:latin typeface="+mn-lt"/>
                          <a:ea typeface="+mn-ea"/>
                          <a:cs typeface="+mn-cs"/>
                        </a:rPr>
                        <a:t>0.0001</a:t>
                      </a:r>
                      <a:endParaRPr lang="en-US" sz="1200" dirty="0"/>
                    </a:p>
                  </a:txBody>
                  <a:tcPr/>
                </a:tc>
                <a:tc>
                  <a:txBody>
                    <a:bodyPr/>
                    <a:lstStyle/>
                    <a:p>
                      <a:pPr algn="ctr"/>
                      <a:r>
                        <a:rPr lang="en-US" sz="1200" b="0" i="0" u="none" strike="noStrike" kern="1200" baseline="0" dirty="0">
                          <a:solidFill>
                            <a:schemeClr val="dk1"/>
                          </a:solidFill>
                          <a:latin typeface="+mn-lt"/>
                          <a:ea typeface="+mn-ea"/>
                          <a:cs typeface="+mn-cs"/>
                        </a:rPr>
                        <a:t>1:04:39</a:t>
                      </a:r>
                      <a:endParaRPr lang="en-US" sz="1200" dirty="0"/>
                    </a:p>
                  </a:txBody>
                  <a:tcPr/>
                </a:tc>
                <a:extLst>
                  <a:ext uri="{0D108BD9-81ED-4DB2-BD59-A6C34878D82A}">
                    <a16:rowId xmlns:a16="http://schemas.microsoft.com/office/drawing/2014/main" val="2151635418"/>
                  </a:ext>
                </a:extLst>
              </a:tr>
            </a:tbl>
          </a:graphicData>
        </a:graphic>
      </p:graphicFrame>
      <p:sp>
        <p:nvSpPr>
          <p:cNvPr id="21" name="Rectángulo 20">
            <a:extLst>
              <a:ext uri="{FF2B5EF4-FFF2-40B4-BE49-F238E27FC236}">
                <a16:creationId xmlns:a16="http://schemas.microsoft.com/office/drawing/2014/main" id="{EE0DEA74-AD5F-856B-1DA0-B1BD3DB97F48}"/>
              </a:ext>
            </a:extLst>
          </p:cNvPr>
          <p:cNvSpPr/>
          <p:nvPr/>
        </p:nvSpPr>
        <p:spPr>
          <a:xfrm>
            <a:off x="8320499" y="2175279"/>
            <a:ext cx="2300716" cy="17976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a:extLst>
              <a:ext uri="{FF2B5EF4-FFF2-40B4-BE49-F238E27FC236}">
                <a16:creationId xmlns:a16="http://schemas.microsoft.com/office/drawing/2014/main" id="{33BEAC9B-F4B9-C86A-37EA-4173EFA862A6}"/>
              </a:ext>
            </a:extLst>
          </p:cNvPr>
          <p:cNvSpPr txBox="1"/>
          <p:nvPr/>
        </p:nvSpPr>
        <p:spPr>
          <a:xfrm>
            <a:off x="1365474" y="5223198"/>
            <a:ext cx="5245397" cy="1384995"/>
          </a:xfrm>
          <a:prstGeom prst="rect">
            <a:avLst/>
          </a:prstGeom>
          <a:noFill/>
        </p:spPr>
        <p:txBody>
          <a:bodyPr wrap="square">
            <a:spAutoFit/>
          </a:bodyPr>
          <a:lstStyle/>
          <a:p>
            <a:r>
              <a:rPr lang="en-US" sz="1400" b="1" i="0" u="none" strike="noStrike" baseline="0" dirty="0">
                <a:latin typeface="NimbusRomNo9L-Medi"/>
              </a:rPr>
              <a:t>Reward: </a:t>
            </a:r>
            <a:r>
              <a:rPr lang="en-US" sz="1400" b="0" i="0" u="none" strike="noStrike" baseline="0" dirty="0">
                <a:latin typeface="NimbusRomNo9L-Regu"/>
              </a:rPr>
              <a:t>The reward function penalizes the square of the angle, the</a:t>
            </a:r>
          </a:p>
          <a:p>
            <a:r>
              <a:rPr lang="en-US" sz="1400" b="0" i="0" u="none" strike="noStrike" baseline="0" dirty="0">
                <a:latin typeface="NimbusRomNo9L-Regu"/>
              </a:rPr>
              <a:t>square of the angular velocity, and the square of the applied torque</a:t>
            </a:r>
          </a:p>
          <a:p>
            <a:endParaRPr lang="en-US" sz="1400" dirty="0">
              <a:latin typeface="NimbusRomNo9L-Regu"/>
            </a:endParaRPr>
          </a:p>
          <a:p>
            <a:endParaRPr lang="en-US" sz="1400" dirty="0">
              <a:latin typeface="NimbusRomNo9L-Regu"/>
            </a:endParaRPr>
          </a:p>
          <a:p>
            <a:endParaRPr lang="en-US" sz="1400" dirty="0">
              <a:latin typeface="NimbusRomNo9L-Regu"/>
            </a:endParaRPr>
          </a:p>
          <a:p>
            <a:r>
              <a:rPr lang="en-US" sz="1400" b="1" dirty="0">
                <a:latin typeface="NimbusRomNo9L-Regu"/>
              </a:rPr>
              <a:t>Action</a:t>
            </a:r>
            <a:r>
              <a:rPr lang="en-US" sz="1400" dirty="0">
                <a:latin typeface="NimbusRomNo9L-Regu"/>
              </a:rPr>
              <a:t>:  Torque ∈ [−1, 1]</a:t>
            </a:r>
          </a:p>
        </p:txBody>
      </p:sp>
      <p:pic>
        <p:nvPicPr>
          <p:cNvPr id="8" name="Imagen 7">
            <a:extLst>
              <a:ext uri="{FF2B5EF4-FFF2-40B4-BE49-F238E27FC236}">
                <a16:creationId xmlns:a16="http://schemas.microsoft.com/office/drawing/2014/main" id="{48DAFBFB-B04E-FD67-54EE-0642DAEFF966}"/>
              </a:ext>
            </a:extLst>
          </p:cNvPr>
          <p:cNvPicPr>
            <a:picLocks noChangeAspect="1"/>
          </p:cNvPicPr>
          <p:nvPr/>
        </p:nvPicPr>
        <p:blipFill rotWithShape="1">
          <a:blip r:embed="rId4"/>
          <a:srcRect b="5731"/>
          <a:stretch/>
        </p:blipFill>
        <p:spPr>
          <a:xfrm>
            <a:off x="8504155" y="2262744"/>
            <a:ext cx="1704975" cy="1616232"/>
          </a:xfrm>
          <a:prstGeom prst="rect">
            <a:avLst/>
          </a:prstGeom>
        </p:spPr>
      </p:pic>
      <p:pic>
        <p:nvPicPr>
          <p:cNvPr id="10" name="Imagen 9">
            <a:extLst>
              <a:ext uri="{FF2B5EF4-FFF2-40B4-BE49-F238E27FC236}">
                <a16:creationId xmlns:a16="http://schemas.microsoft.com/office/drawing/2014/main" id="{47AE9264-5D6A-CF57-389A-C10671536D1C}"/>
              </a:ext>
            </a:extLst>
          </p:cNvPr>
          <p:cNvPicPr>
            <a:picLocks noChangeAspect="1"/>
          </p:cNvPicPr>
          <p:nvPr/>
        </p:nvPicPr>
        <p:blipFill>
          <a:blip r:embed="rId5"/>
          <a:stretch>
            <a:fillRect/>
          </a:stretch>
        </p:blipFill>
        <p:spPr>
          <a:xfrm>
            <a:off x="2302451" y="5802686"/>
            <a:ext cx="2952750" cy="428625"/>
          </a:xfrm>
          <a:prstGeom prst="rect">
            <a:avLst/>
          </a:prstGeom>
        </p:spPr>
      </p:pic>
      <p:pic>
        <p:nvPicPr>
          <p:cNvPr id="13" name="Imagen 12">
            <a:extLst>
              <a:ext uri="{FF2B5EF4-FFF2-40B4-BE49-F238E27FC236}">
                <a16:creationId xmlns:a16="http://schemas.microsoft.com/office/drawing/2014/main" id="{20B23564-D4A9-BBB8-B304-814690DB0C49}"/>
              </a:ext>
            </a:extLst>
          </p:cNvPr>
          <p:cNvPicPr>
            <a:picLocks noChangeAspect="1"/>
          </p:cNvPicPr>
          <p:nvPr/>
        </p:nvPicPr>
        <p:blipFill>
          <a:blip r:embed="rId6"/>
          <a:stretch>
            <a:fillRect/>
          </a:stretch>
        </p:blipFill>
        <p:spPr>
          <a:xfrm>
            <a:off x="1031686" y="2067396"/>
            <a:ext cx="5718025" cy="3129619"/>
          </a:xfrm>
          <a:prstGeom prst="rect">
            <a:avLst/>
          </a:prstGeom>
        </p:spPr>
      </p:pic>
      <p:sp>
        <p:nvSpPr>
          <p:cNvPr id="2" name="Marcador de número de diapositiva 1">
            <a:extLst>
              <a:ext uri="{FF2B5EF4-FFF2-40B4-BE49-F238E27FC236}">
                <a16:creationId xmlns:a16="http://schemas.microsoft.com/office/drawing/2014/main" id="{28C63BD5-9AC9-EC58-4EC6-4AEA5B4359FB}"/>
              </a:ext>
            </a:extLst>
          </p:cNvPr>
          <p:cNvSpPr>
            <a:spLocks noGrp="1"/>
          </p:cNvSpPr>
          <p:nvPr>
            <p:ph type="sldNum" sz="quarter" idx="12"/>
          </p:nvPr>
        </p:nvSpPr>
        <p:spPr/>
        <p:txBody>
          <a:bodyPr/>
          <a:lstStyle/>
          <a:p>
            <a:r>
              <a:rPr lang="en-US" dirty="0"/>
              <a:t>31</a:t>
            </a:r>
          </a:p>
        </p:txBody>
      </p:sp>
    </p:spTree>
    <p:extLst>
      <p:ext uri="{BB962C8B-B14F-4D97-AF65-F5344CB8AC3E}">
        <p14:creationId xmlns:p14="http://schemas.microsoft.com/office/powerpoint/2010/main" val="3204633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4.1 	Training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Custom Pick And Place</a:t>
            </a:r>
          </a:p>
        </p:txBody>
      </p:sp>
      <p:sp>
        <p:nvSpPr>
          <p:cNvPr id="12" name="AutoShape 8">
            <a:extLst>
              <a:ext uri="{FF2B5EF4-FFF2-40B4-BE49-F238E27FC236}">
                <a16:creationId xmlns:a16="http://schemas.microsoft.com/office/drawing/2014/main" id="{00507319-EACA-07EF-DDF8-390BDAEA75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ángulo 20">
            <a:extLst>
              <a:ext uri="{FF2B5EF4-FFF2-40B4-BE49-F238E27FC236}">
                <a16:creationId xmlns:a16="http://schemas.microsoft.com/office/drawing/2014/main" id="{EE0DEA74-AD5F-856B-1DA0-B1BD3DB97F48}"/>
              </a:ext>
            </a:extLst>
          </p:cNvPr>
          <p:cNvSpPr/>
          <p:nvPr/>
        </p:nvSpPr>
        <p:spPr>
          <a:xfrm>
            <a:off x="8320499" y="2175279"/>
            <a:ext cx="2300716" cy="17976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4F2E93D-429C-CFEB-6670-79BB6FC2263B}"/>
              </a:ext>
            </a:extLst>
          </p:cNvPr>
          <p:cNvSpPr txBox="1"/>
          <p:nvPr/>
        </p:nvSpPr>
        <p:spPr>
          <a:xfrm>
            <a:off x="1099519" y="4911750"/>
            <a:ext cx="5245397" cy="1384995"/>
          </a:xfrm>
          <a:prstGeom prst="rect">
            <a:avLst/>
          </a:prstGeom>
          <a:noFill/>
        </p:spPr>
        <p:txBody>
          <a:bodyPr wrap="square">
            <a:spAutoFit/>
          </a:bodyPr>
          <a:lstStyle/>
          <a:p>
            <a:r>
              <a:rPr lang="en-US" sz="1400" b="1" i="0" u="none" strike="noStrike" baseline="0" dirty="0">
                <a:latin typeface="NimbusRomNo9L-Medi"/>
              </a:rPr>
              <a:t>Reward Types: </a:t>
            </a:r>
          </a:p>
          <a:p>
            <a:pPr marL="285750" indent="-285750">
              <a:buFont typeface="Arial" panose="020B0604020202020204" pitchFamily="34" charset="0"/>
              <a:buChar char="•"/>
            </a:pPr>
            <a:r>
              <a:rPr lang="en-US" sz="1400" i="1" dirty="0">
                <a:latin typeface="NimbusRomNo9L-Medi"/>
              </a:rPr>
              <a:t>Sparse</a:t>
            </a:r>
            <a:r>
              <a:rPr lang="en-US" sz="1400" b="1" dirty="0">
                <a:latin typeface="NimbusRomNo9L-Medi"/>
              </a:rPr>
              <a:t>: </a:t>
            </a:r>
            <a:r>
              <a:rPr lang="en-US" sz="1400" dirty="0">
                <a:latin typeface="NimbusRomNo9L-Medi"/>
              </a:rPr>
              <a:t>provide a binary feedback (-1 or 0).</a:t>
            </a:r>
          </a:p>
          <a:p>
            <a:pPr marL="285750" indent="-285750">
              <a:buFont typeface="Arial" panose="020B0604020202020204" pitchFamily="34" charset="0"/>
              <a:buChar char="•"/>
            </a:pPr>
            <a:r>
              <a:rPr lang="en-US" sz="1400" i="1" dirty="0">
                <a:latin typeface="NimbusRomNo9L-Medi"/>
              </a:rPr>
              <a:t>Dense</a:t>
            </a:r>
            <a:r>
              <a:rPr lang="en-US" sz="1400" b="1" dirty="0">
                <a:latin typeface="NimbusRomNo9L-Medi"/>
              </a:rPr>
              <a:t>: </a:t>
            </a:r>
            <a:r>
              <a:rPr lang="en-US" sz="1400" dirty="0">
                <a:latin typeface="NimbusRomNo9L-Medi"/>
              </a:rPr>
              <a:t>provide a continuous feedback based on the Euclidean distance between the achieved and desired goal positions.</a:t>
            </a:r>
          </a:p>
          <a:p>
            <a:endParaRPr lang="en-US" sz="1400" i="0" u="none" strike="noStrike" baseline="0" dirty="0">
              <a:latin typeface="NimbusRomNo9L-Regu"/>
            </a:endParaRPr>
          </a:p>
          <a:p>
            <a:endParaRPr lang="en-US" sz="1400" dirty="0">
              <a:latin typeface="NimbusRomNo9L-Regu"/>
            </a:endParaRPr>
          </a:p>
        </p:txBody>
      </p:sp>
      <p:pic>
        <p:nvPicPr>
          <p:cNvPr id="13" name="Imagen 12">
            <a:extLst>
              <a:ext uri="{FF2B5EF4-FFF2-40B4-BE49-F238E27FC236}">
                <a16:creationId xmlns:a16="http://schemas.microsoft.com/office/drawing/2014/main" id="{1C2EC7AF-2D4A-67B3-AFA7-3A12E8BCF250}"/>
              </a:ext>
            </a:extLst>
          </p:cNvPr>
          <p:cNvPicPr>
            <a:picLocks noChangeAspect="1"/>
          </p:cNvPicPr>
          <p:nvPr/>
        </p:nvPicPr>
        <p:blipFill>
          <a:blip r:embed="rId4"/>
          <a:stretch>
            <a:fillRect/>
          </a:stretch>
        </p:blipFill>
        <p:spPr>
          <a:xfrm>
            <a:off x="8519780" y="2321291"/>
            <a:ext cx="1924552" cy="1495712"/>
          </a:xfrm>
          <a:prstGeom prst="rect">
            <a:avLst/>
          </a:prstGeom>
        </p:spPr>
      </p:pic>
      <p:pic>
        <p:nvPicPr>
          <p:cNvPr id="7" name="Imagen 6">
            <a:extLst>
              <a:ext uri="{FF2B5EF4-FFF2-40B4-BE49-F238E27FC236}">
                <a16:creationId xmlns:a16="http://schemas.microsoft.com/office/drawing/2014/main" id="{18C51679-11E7-3808-2DD7-C70BE4EFFA78}"/>
              </a:ext>
            </a:extLst>
          </p:cNvPr>
          <p:cNvPicPr>
            <a:picLocks noChangeAspect="1"/>
          </p:cNvPicPr>
          <p:nvPr/>
        </p:nvPicPr>
        <p:blipFill>
          <a:blip r:embed="rId5"/>
          <a:stretch>
            <a:fillRect/>
          </a:stretch>
        </p:blipFill>
        <p:spPr>
          <a:xfrm>
            <a:off x="1498073" y="2266015"/>
            <a:ext cx="4174908" cy="2318802"/>
          </a:xfrm>
          <a:prstGeom prst="rect">
            <a:avLst/>
          </a:prstGeom>
        </p:spPr>
      </p:pic>
      <p:sp>
        <p:nvSpPr>
          <p:cNvPr id="9" name="CuadroTexto 8">
            <a:extLst>
              <a:ext uri="{FF2B5EF4-FFF2-40B4-BE49-F238E27FC236}">
                <a16:creationId xmlns:a16="http://schemas.microsoft.com/office/drawing/2014/main" id="{3DF85EDD-B403-58F4-2846-48433D52F7FD}"/>
              </a:ext>
            </a:extLst>
          </p:cNvPr>
          <p:cNvSpPr txBox="1"/>
          <p:nvPr/>
        </p:nvSpPr>
        <p:spPr>
          <a:xfrm>
            <a:off x="2718351" y="4584817"/>
            <a:ext cx="2160639" cy="307777"/>
          </a:xfrm>
          <a:prstGeom prst="rect">
            <a:avLst/>
          </a:prstGeom>
          <a:noFill/>
        </p:spPr>
        <p:txBody>
          <a:bodyPr wrap="square">
            <a:spAutoFit/>
          </a:bodyPr>
          <a:lstStyle/>
          <a:p>
            <a:r>
              <a:rPr lang="en-US" sz="1400" b="1" i="1" u="none" strike="noStrike" baseline="0" dirty="0">
                <a:latin typeface="NimbusRomNo9L-Medi"/>
              </a:rPr>
              <a:t>HPC Cluster (SNOW)</a:t>
            </a:r>
            <a:endParaRPr lang="en-US" sz="1400" i="1" dirty="0"/>
          </a:p>
        </p:txBody>
      </p:sp>
      <p:sp>
        <p:nvSpPr>
          <p:cNvPr id="14" name="CuadroTexto 13">
            <a:extLst>
              <a:ext uri="{FF2B5EF4-FFF2-40B4-BE49-F238E27FC236}">
                <a16:creationId xmlns:a16="http://schemas.microsoft.com/office/drawing/2014/main" id="{6B7DA907-2B3E-C749-9937-7AB2ADB60E82}"/>
              </a:ext>
            </a:extLst>
          </p:cNvPr>
          <p:cNvSpPr txBox="1"/>
          <p:nvPr/>
        </p:nvSpPr>
        <p:spPr>
          <a:xfrm>
            <a:off x="7264830" y="4738705"/>
            <a:ext cx="4183626" cy="1169551"/>
          </a:xfrm>
          <a:prstGeom prst="rect">
            <a:avLst/>
          </a:prstGeom>
          <a:noFill/>
        </p:spPr>
        <p:txBody>
          <a:bodyPr wrap="square">
            <a:spAutoFit/>
          </a:bodyPr>
          <a:lstStyle/>
          <a:p>
            <a:r>
              <a:rPr lang="en-US" sz="1400" b="1" dirty="0">
                <a:latin typeface="NimbusRomNo9L-Regu"/>
              </a:rPr>
              <a:t>Actions</a:t>
            </a:r>
            <a:r>
              <a:rPr lang="en-US" sz="1400" dirty="0">
                <a:latin typeface="NimbusRomNo9L-Regu"/>
              </a:rPr>
              <a:t>:  </a:t>
            </a:r>
          </a:p>
          <a:p>
            <a:pPr marL="285750" indent="-285750">
              <a:buFont typeface="Arial" panose="020B0604020202020204" pitchFamily="34" charset="0"/>
              <a:buChar char="•"/>
            </a:pPr>
            <a:r>
              <a:rPr lang="en-US" sz="1400" dirty="0">
                <a:latin typeface="NimbusRomNo9L-Regu"/>
              </a:rPr>
              <a:t>Displacement in the x direction (dx) ∈ [-1, 1]</a:t>
            </a:r>
          </a:p>
          <a:p>
            <a:pPr marL="285750" indent="-285750">
              <a:buFont typeface="Arial" panose="020B0604020202020204" pitchFamily="34" charset="0"/>
              <a:buChar char="•"/>
            </a:pPr>
            <a:r>
              <a:rPr lang="en-US" sz="1400" dirty="0">
                <a:latin typeface="NimbusRomNo9L-Regu"/>
              </a:rPr>
              <a:t>Displacement in the y direction (</a:t>
            </a:r>
            <a:r>
              <a:rPr lang="en-US" sz="1400" dirty="0" err="1">
                <a:latin typeface="NimbusRomNo9L-Regu"/>
              </a:rPr>
              <a:t>dy</a:t>
            </a:r>
            <a:r>
              <a:rPr lang="en-US" sz="1400" dirty="0">
                <a:latin typeface="NimbusRomNo9L-Regu"/>
              </a:rPr>
              <a:t>) ∈ [-1, 1]</a:t>
            </a:r>
          </a:p>
          <a:p>
            <a:pPr marL="285750" indent="-285750">
              <a:buFont typeface="Arial" panose="020B0604020202020204" pitchFamily="34" charset="0"/>
              <a:buChar char="•"/>
            </a:pPr>
            <a:r>
              <a:rPr lang="en-US" sz="1400" dirty="0">
                <a:latin typeface="NimbusRomNo9L-Regu"/>
              </a:rPr>
              <a:t>Displacement in the z direction (</a:t>
            </a:r>
            <a:r>
              <a:rPr lang="en-US" sz="1400" dirty="0" err="1">
                <a:latin typeface="NimbusRomNo9L-Regu"/>
              </a:rPr>
              <a:t>dz</a:t>
            </a:r>
            <a:r>
              <a:rPr lang="en-US" sz="1400" dirty="0">
                <a:latin typeface="NimbusRomNo9L-Regu"/>
              </a:rPr>
              <a:t>) ∈ [-1, 1]</a:t>
            </a:r>
          </a:p>
          <a:p>
            <a:pPr marL="285750" indent="-285750">
              <a:buFont typeface="Arial" panose="020B0604020202020204" pitchFamily="34" charset="0"/>
              <a:buChar char="•"/>
            </a:pPr>
            <a:r>
              <a:rPr lang="en-US" sz="1400" dirty="0">
                <a:latin typeface="NimbusRomNo9L-Regu"/>
              </a:rPr>
              <a:t>Gripper control ∈ [-1, 1]</a:t>
            </a:r>
            <a:endParaRPr lang="en-US" sz="1400" dirty="0"/>
          </a:p>
        </p:txBody>
      </p:sp>
      <p:sp>
        <p:nvSpPr>
          <p:cNvPr id="3" name="Marcador de número de diapositiva 2">
            <a:extLst>
              <a:ext uri="{FF2B5EF4-FFF2-40B4-BE49-F238E27FC236}">
                <a16:creationId xmlns:a16="http://schemas.microsoft.com/office/drawing/2014/main" id="{6D8B0246-9D15-9CB3-4666-9E35EA2B7A72}"/>
              </a:ext>
            </a:extLst>
          </p:cNvPr>
          <p:cNvSpPr>
            <a:spLocks noGrp="1"/>
          </p:cNvSpPr>
          <p:nvPr>
            <p:ph type="sldNum" sz="quarter" idx="12"/>
          </p:nvPr>
        </p:nvSpPr>
        <p:spPr/>
        <p:txBody>
          <a:bodyPr/>
          <a:lstStyle/>
          <a:p>
            <a:r>
              <a:rPr lang="en-US" dirty="0"/>
              <a:t>32</a:t>
            </a:r>
          </a:p>
        </p:txBody>
      </p:sp>
      <p:sp>
        <p:nvSpPr>
          <p:cNvPr id="10" name="CuadroTexto 9">
            <a:extLst>
              <a:ext uri="{FF2B5EF4-FFF2-40B4-BE49-F238E27FC236}">
                <a16:creationId xmlns:a16="http://schemas.microsoft.com/office/drawing/2014/main" id="{71DF32C8-7063-CA8C-9C19-04692E585E18}"/>
              </a:ext>
            </a:extLst>
          </p:cNvPr>
          <p:cNvSpPr txBox="1"/>
          <p:nvPr/>
        </p:nvSpPr>
        <p:spPr>
          <a:xfrm>
            <a:off x="7271445" y="4147907"/>
            <a:ext cx="4421221" cy="523220"/>
          </a:xfrm>
          <a:prstGeom prst="rect">
            <a:avLst/>
          </a:prstGeom>
          <a:noFill/>
        </p:spPr>
        <p:txBody>
          <a:bodyPr wrap="square">
            <a:spAutoFit/>
          </a:bodyPr>
          <a:lstStyle/>
          <a:p>
            <a:pPr algn="ctr"/>
            <a:r>
              <a:rPr lang="en-US" sz="1400" b="1" i="0" u="none" strike="noStrike" baseline="0" dirty="0">
                <a:latin typeface="NimbusRomNo9L-Medi"/>
              </a:rPr>
              <a:t>Goal</a:t>
            </a:r>
            <a:r>
              <a:rPr lang="en-US" sz="1400" b="1" i="0" u="none" strike="noStrike" baseline="0" dirty="0">
                <a:latin typeface="NimbusRomNo9L-Regu"/>
              </a:rPr>
              <a:t>: </a:t>
            </a:r>
            <a:r>
              <a:rPr lang="en-US" sz="1400" dirty="0">
                <a:latin typeface="NimbusRomNo9L-Regu"/>
              </a:rPr>
              <a:t>Pick up an object from a random location and place it in a random target location.</a:t>
            </a:r>
            <a:endParaRPr lang="en-US" sz="1400" b="0" i="0" u="none" strike="noStrike" baseline="0" dirty="0">
              <a:latin typeface="NimbusRomNo9L-Regu"/>
            </a:endParaRPr>
          </a:p>
        </p:txBody>
      </p:sp>
    </p:spTree>
    <p:extLst>
      <p:ext uri="{BB962C8B-B14F-4D97-AF65-F5344CB8AC3E}">
        <p14:creationId xmlns:p14="http://schemas.microsoft.com/office/powerpoint/2010/main" val="2094694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4.1 	Training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Custom Pick And Place</a:t>
            </a:r>
          </a:p>
        </p:txBody>
      </p:sp>
      <p:sp>
        <p:nvSpPr>
          <p:cNvPr id="12" name="AutoShape 8">
            <a:extLst>
              <a:ext uri="{FF2B5EF4-FFF2-40B4-BE49-F238E27FC236}">
                <a16:creationId xmlns:a16="http://schemas.microsoft.com/office/drawing/2014/main" id="{00507319-EACA-07EF-DDF8-390BDAEA75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ángulo 20">
            <a:extLst>
              <a:ext uri="{FF2B5EF4-FFF2-40B4-BE49-F238E27FC236}">
                <a16:creationId xmlns:a16="http://schemas.microsoft.com/office/drawing/2014/main" id="{EE0DEA74-AD5F-856B-1DA0-B1BD3DB97F48}"/>
              </a:ext>
            </a:extLst>
          </p:cNvPr>
          <p:cNvSpPr/>
          <p:nvPr/>
        </p:nvSpPr>
        <p:spPr>
          <a:xfrm>
            <a:off x="8320499" y="2175279"/>
            <a:ext cx="2300716" cy="17976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4F2E93D-429C-CFEB-6670-79BB6FC2263B}"/>
              </a:ext>
            </a:extLst>
          </p:cNvPr>
          <p:cNvSpPr txBox="1"/>
          <p:nvPr/>
        </p:nvSpPr>
        <p:spPr>
          <a:xfrm>
            <a:off x="1116264" y="4858391"/>
            <a:ext cx="5245397" cy="2462213"/>
          </a:xfrm>
          <a:prstGeom prst="rect">
            <a:avLst/>
          </a:prstGeom>
          <a:noFill/>
        </p:spPr>
        <p:txBody>
          <a:bodyPr wrap="square">
            <a:spAutoFit/>
          </a:bodyPr>
          <a:lstStyle/>
          <a:p>
            <a:r>
              <a:rPr lang="en-US" sz="1400" b="1" i="0" u="none" strike="noStrike" baseline="0" dirty="0">
                <a:latin typeface="NimbusRomNo9L-Medi"/>
              </a:rPr>
              <a:t>Dense Reward Types: </a:t>
            </a:r>
            <a:r>
              <a:rPr lang="en-US" sz="1400" dirty="0">
                <a:latin typeface="NimbusRomNo9L-Medi"/>
              </a:rPr>
              <a:t>provide a continuous feedback based on the Euclidean distance between the achieved and desired goal positions.</a:t>
            </a:r>
          </a:p>
          <a:p>
            <a:endParaRPr lang="en-US" sz="1400" dirty="0">
              <a:latin typeface="NimbusRomNo9L-Medi"/>
            </a:endParaRPr>
          </a:p>
          <a:p>
            <a:r>
              <a:rPr lang="en-US" sz="1400" b="1" dirty="0">
                <a:latin typeface="NimbusRomNo9L-Regu"/>
              </a:rPr>
              <a:t>Actions</a:t>
            </a:r>
            <a:r>
              <a:rPr lang="en-US" sz="1400" dirty="0">
                <a:latin typeface="NimbusRomNo9L-Regu"/>
              </a:rPr>
              <a:t>:  </a:t>
            </a:r>
          </a:p>
          <a:p>
            <a:pPr marL="285750" indent="-285750">
              <a:buFont typeface="Arial" panose="020B0604020202020204" pitchFamily="34" charset="0"/>
              <a:buChar char="•"/>
            </a:pPr>
            <a:r>
              <a:rPr lang="en-US" sz="1400" dirty="0">
                <a:latin typeface="NimbusRomNo9L-Regu"/>
              </a:rPr>
              <a:t>Displacement in the x direction (dx) ∈ [-1, 1]</a:t>
            </a:r>
          </a:p>
          <a:p>
            <a:pPr marL="285750" indent="-285750">
              <a:buFont typeface="Arial" panose="020B0604020202020204" pitchFamily="34" charset="0"/>
              <a:buChar char="•"/>
            </a:pPr>
            <a:r>
              <a:rPr lang="en-US" sz="1400" dirty="0">
                <a:latin typeface="NimbusRomNo9L-Regu"/>
              </a:rPr>
              <a:t>Displacement in the y direction (</a:t>
            </a:r>
            <a:r>
              <a:rPr lang="en-US" sz="1400" dirty="0" err="1">
                <a:latin typeface="NimbusRomNo9L-Regu"/>
              </a:rPr>
              <a:t>dy</a:t>
            </a:r>
            <a:r>
              <a:rPr lang="en-US" sz="1400" dirty="0">
                <a:latin typeface="NimbusRomNo9L-Regu"/>
              </a:rPr>
              <a:t>) ∈ [-1, 1]</a:t>
            </a:r>
          </a:p>
          <a:p>
            <a:pPr marL="285750" indent="-285750">
              <a:buFont typeface="Arial" panose="020B0604020202020204" pitchFamily="34" charset="0"/>
              <a:buChar char="•"/>
            </a:pPr>
            <a:r>
              <a:rPr lang="en-US" sz="1400" dirty="0">
                <a:latin typeface="NimbusRomNo9L-Regu"/>
              </a:rPr>
              <a:t>Displacement in the z direction (</a:t>
            </a:r>
            <a:r>
              <a:rPr lang="en-US" sz="1400" dirty="0" err="1">
                <a:latin typeface="NimbusRomNo9L-Regu"/>
              </a:rPr>
              <a:t>dz</a:t>
            </a:r>
            <a:r>
              <a:rPr lang="en-US" sz="1400" dirty="0">
                <a:latin typeface="NimbusRomNo9L-Regu"/>
              </a:rPr>
              <a:t>) ∈ [-1, 1]</a:t>
            </a:r>
          </a:p>
          <a:p>
            <a:pPr marL="285750" indent="-285750">
              <a:buFont typeface="Arial" panose="020B0604020202020204" pitchFamily="34" charset="0"/>
              <a:buChar char="•"/>
            </a:pPr>
            <a:r>
              <a:rPr lang="en-US" sz="1400" dirty="0">
                <a:latin typeface="NimbusRomNo9L-Regu"/>
              </a:rPr>
              <a:t>Gripper control ∈ [-1, 1]</a:t>
            </a:r>
            <a:endParaRPr lang="en-US" sz="1400" dirty="0"/>
          </a:p>
          <a:p>
            <a:endParaRPr lang="en-US" sz="1400" dirty="0">
              <a:latin typeface="NimbusRomNo9L-Medi"/>
            </a:endParaRPr>
          </a:p>
          <a:p>
            <a:endParaRPr lang="en-US" sz="1400" i="0" u="none" strike="noStrike" baseline="0" dirty="0">
              <a:latin typeface="NimbusRomNo9L-Regu"/>
            </a:endParaRPr>
          </a:p>
          <a:p>
            <a:endParaRPr lang="en-US" sz="1400" dirty="0">
              <a:latin typeface="NimbusRomNo9L-Regu"/>
            </a:endParaRPr>
          </a:p>
        </p:txBody>
      </p:sp>
      <p:pic>
        <p:nvPicPr>
          <p:cNvPr id="13" name="Imagen 12">
            <a:extLst>
              <a:ext uri="{FF2B5EF4-FFF2-40B4-BE49-F238E27FC236}">
                <a16:creationId xmlns:a16="http://schemas.microsoft.com/office/drawing/2014/main" id="{1C2EC7AF-2D4A-67B3-AFA7-3A12E8BCF250}"/>
              </a:ext>
            </a:extLst>
          </p:cNvPr>
          <p:cNvPicPr>
            <a:picLocks noChangeAspect="1"/>
          </p:cNvPicPr>
          <p:nvPr/>
        </p:nvPicPr>
        <p:blipFill>
          <a:blip r:embed="rId4"/>
          <a:stretch>
            <a:fillRect/>
          </a:stretch>
        </p:blipFill>
        <p:spPr>
          <a:xfrm>
            <a:off x="8519780" y="2321291"/>
            <a:ext cx="1924552" cy="1495712"/>
          </a:xfrm>
          <a:prstGeom prst="rect">
            <a:avLst/>
          </a:prstGeom>
        </p:spPr>
      </p:pic>
      <p:pic>
        <p:nvPicPr>
          <p:cNvPr id="5" name="Imagen 4" descr="Gráfico&#10;&#10;Descripción generada automáticamente">
            <a:extLst>
              <a:ext uri="{FF2B5EF4-FFF2-40B4-BE49-F238E27FC236}">
                <a16:creationId xmlns:a16="http://schemas.microsoft.com/office/drawing/2014/main" id="{9D271044-D539-1FF7-1116-4EBD080AA7F0}"/>
              </a:ext>
            </a:extLst>
          </p:cNvPr>
          <p:cNvPicPr>
            <a:picLocks noChangeAspect="1"/>
          </p:cNvPicPr>
          <p:nvPr/>
        </p:nvPicPr>
        <p:blipFill rotWithShape="1">
          <a:blip r:embed="rId5">
            <a:extLst>
              <a:ext uri="{28A0092B-C50C-407E-A947-70E740481C1C}">
                <a14:useLocalDpi xmlns:a14="http://schemas.microsoft.com/office/drawing/2010/main" val="0"/>
              </a:ext>
            </a:extLst>
          </a:blip>
          <a:srcRect l="2759" t="6835" r="7633"/>
          <a:stretch/>
        </p:blipFill>
        <p:spPr>
          <a:xfrm>
            <a:off x="1017486" y="2016671"/>
            <a:ext cx="5344175" cy="2778155"/>
          </a:xfrm>
          <a:prstGeom prst="rect">
            <a:avLst/>
          </a:prstGeom>
        </p:spPr>
      </p:pic>
      <p:graphicFrame>
        <p:nvGraphicFramePr>
          <p:cNvPr id="6" name="Tabla 5">
            <a:extLst>
              <a:ext uri="{FF2B5EF4-FFF2-40B4-BE49-F238E27FC236}">
                <a16:creationId xmlns:a16="http://schemas.microsoft.com/office/drawing/2014/main" id="{0DB149C0-B586-0903-919E-338F23DBC595}"/>
              </a:ext>
            </a:extLst>
          </p:cNvPr>
          <p:cNvGraphicFramePr>
            <a:graphicFrameLocks noGrp="1"/>
          </p:cNvGraphicFramePr>
          <p:nvPr>
            <p:extLst>
              <p:ext uri="{D42A27DB-BD31-4B8C-83A1-F6EECF244321}">
                <p14:modId xmlns:p14="http://schemas.microsoft.com/office/powerpoint/2010/main" val="3133086867"/>
              </p:ext>
            </p:extLst>
          </p:nvPr>
        </p:nvGraphicFramePr>
        <p:xfrm>
          <a:off x="7345058" y="4344389"/>
          <a:ext cx="4299976" cy="933122"/>
        </p:xfrm>
        <a:graphic>
          <a:graphicData uri="http://schemas.openxmlformats.org/drawingml/2006/table">
            <a:tbl>
              <a:tblPr firstRow="1" bandRow="1">
                <a:tableStyleId>{5C22544A-7EE6-4342-B048-85BDC9FD1C3A}</a:tableStyleId>
              </a:tblPr>
              <a:tblGrid>
                <a:gridCol w="1074994">
                  <a:extLst>
                    <a:ext uri="{9D8B030D-6E8A-4147-A177-3AD203B41FA5}">
                      <a16:colId xmlns:a16="http://schemas.microsoft.com/office/drawing/2014/main" val="2342685041"/>
                    </a:ext>
                  </a:extLst>
                </a:gridCol>
                <a:gridCol w="1074994">
                  <a:extLst>
                    <a:ext uri="{9D8B030D-6E8A-4147-A177-3AD203B41FA5}">
                      <a16:colId xmlns:a16="http://schemas.microsoft.com/office/drawing/2014/main" val="27071053"/>
                    </a:ext>
                  </a:extLst>
                </a:gridCol>
                <a:gridCol w="1074994">
                  <a:extLst>
                    <a:ext uri="{9D8B030D-6E8A-4147-A177-3AD203B41FA5}">
                      <a16:colId xmlns:a16="http://schemas.microsoft.com/office/drawing/2014/main" val="1285913397"/>
                    </a:ext>
                  </a:extLst>
                </a:gridCol>
                <a:gridCol w="1074994">
                  <a:extLst>
                    <a:ext uri="{9D8B030D-6E8A-4147-A177-3AD203B41FA5}">
                      <a16:colId xmlns:a16="http://schemas.microsoft.com/office/drawing/2014/main" val="2548171697"/>
                    </a:ext>
                  </a:extLst>
                </a:gridCol>
              </a:tblGrid>
              <a:tr h="293042">
                <a:tc>
                  <a:txBody>
                    <a:bodyPr/>
                    <a:lstStyle/>
                    <a:p>
                      <a:pPr algn="ctr"/>
                      <a:r>
                        <a:rPr lang="en-US" sz="1200" dirty="0"/>
                        <a:t>Environment</a:t>
                      </a:r>
                    </a:p>
                  </a:txBody>
                  <a:tcPr/>
                </a:tc>
                <a:tc>
                  <a:txBody>
                    <a:bodyPr/>
                    <a:lstStyle/>
                    <a:p>
                      <a:pPr algn="ctr"/>
                      <a:r>
                        <a:rPr lang="en-US" sz="1200" dirty="0"/>
                        <a:t>Timesteps</a:t>
                      </a:r>
                    </a:p>
                  </a:txBody>
                  <a:tcPr/>
                </a:tc>
                <a:tc>
                  <a:txBody>
                    <a:bodyPr/>
                    <a:lstStyle/>
                    <a:p>
                      <a:pPr algn="ctr"/>
                      <a:r>
                        <a:rPr lang="el-GR" sz="1200" b="0" i="0" u="none" strike="noStrike" kern="1200" baseline="0" dirty="0">
                          <a:solidFill>
                            <a:schemeClr val="lt1"/>
                          </a:solidFill>
                          <a:latin typeface="+mn-lt"/>
                          <a:ea typeface="+mn-ea"/>
                          <a:cs typeface="+mn-cs"/>
                        </a:rPr>
                        <a:t>α</a:t>
                      </a:r>
                      <a:endParaRPr lang="en-US" sz="1200" dirty="0"/>
                    </a:p>
                  </a:txBody>
                  <a:tcPr/>
                </a:tc>
                <a:tc>
                  <a:txBody>
                    <a:bodyPr/>
                    <a:lstStyle/>
                    <a:p>
                      <a:pPr algn="ctr"/>
                      <a:r>
                        <a:rPr lang="en-US" sz="1200" dirty="0"/>
                        <a:t>Time</a:t>
                      </a:r>
                    </a:p>
                  </a:txBody>
                  <a:tcPr/>
                </a:tc>
                <a:extLst>
                  <a:ext uri="{0D108BD9-81ED-4DB2-BD59-A6C34878D82A}">
                    <a16:rowId xmlns:a16="http://schemas.microsoft.com/office/drawing/2014/main" val="73955780"/>
                  </a:ext>
                </a:extLst>
              </a:tr>
              <a:tr h="188467">
                <a:tc>
                  <a:txBody>
                    <a:bodyPr/>
                    <a:lstStyle/>
                    <a:p>
                      <a:pPr algn="ctr"/>
                      <a:r>
                        <a:rPr lang="en-US" sz="1200" dirty="0"/>
                        <a:t>Custom</a:t>
                      </a:r>
                    </a:p>
                    <a:p>
                      <a:pPr algn="ctr"/>
                      <a:r>
                        <a:rPr lang="en-US" sz="1200" dirty="0"/>
                        <a:t>Pick and Place</a:t>
                      </a:r>
                    </a:p>
                  </a:txBody>
                  <a:tcPr/>
                </a:tc>
                <a:tc>
                  <a:txBody>
                    <a:bodyPr/>
                    <a:lstStyle/>
                    <a:p>
                      <a:pPr algn="ctr"/>
                      <a:endParaRPr lang="en-US" sz="1200" dirty="0"/>
                    </a:p>
                    <a:p>
                      <a:pPr algn="ctr"/>
                      <a:r>
                        <a:rPr lang="en-US" sz="1200" dirty="0"/>
                        <a:t>200M</a:t>
                      </a:r>
                    </a:p>
                  </a:txBody>
                  <a:tcPr/>
                </a:tc>
                <a:tc>
                  <a:txBody>
                    <a:bodyPr/>
                    <a:lstStyle/>
                    <a:p>
                      <a:pPr algn="ctr"/>
                      <a:endParaRPr lang="en-US" sz="1200" b="0" i="0" u="none" strike="noStrike" kern="1200" baseline="0" dirty="0">
                        <a:solidFill>
                          <a:schemeClr val="dk1"/>
                        </a:solidFill>
                        <a:latin typeface="+mn-lt"/>
                        <a:ea typeface="+mn-ea"/>
                        <a:cs typeface="+mn-cs"/>
                      </a:endParaRPr>
                    </a:p>
                    <a:p>
                      <a:pPr algn="ctr"/>
                      <a:r>
                        <a:rPr lang="en-US" sz="1200" b="0" i="0" u="none" strike="noStrike" kern="1200" baseline="0" dirty="0">
                          <a:solidFill>
                            <a:schemeClr val="dk1"/>
                          </a:solidFill>
                          <a:latin typeface="+mn-lt"/>
                          <a:ea typeface="+mn-ea"/>
                          <a:cs typeface="+mn-cs"/>
                        </a:rPr>
                        <a:t>0.001</a:t>
                      </a:r>
                      <a:endParaRPr lang="en-US" sz="1200" dirty="0"/>
                    </a:p>
                  </a:txBody>
                  <a:tcPr/>
                </a:tc>
                <a:tc>
                  <a:txBody>
                    <a:bodyPr/>
                    <a:lstStyle/>
                    <a:p>
                      <a:pPr algn="ctr"/>
                      <a:endParaRPr lang="en-US" sz="1200" b="0" i="0" u="none" strike="noStrike" kern="1200" baseline="0" dirty="0">
                        <a:solidFill>
                          <a:schemeClr val="dk1"/>
                        </a:solidFill>
                        <a:latin typeface="+mn-lt"/>
                        <a:ea typeface="+mn-ea"/>
                        <a:cs typeface="+mn-cs"/>
                      </a:endParaRPr>
                    </a:p>
                    <a:p>
                      <a:pPr algn="ctr"/>
                      <a:r>
                        <a:rPr lang="en-US" sz="1200" b="0" i="0" u="none" strike="noStrike" kern="1200" baseline="0" dirty="0">
                          <a:solidFill>
                            <a:schemeClr val="dk1"/>
                          </a:solidFill>
                          <a:latin typeface="+mn-lt"/>
                          <a:ea typeface="+mn-ea"/>
                          <a:cs typeface="+mn-cs"/>
                        </a:rPr>
                        <a:t>14 days</a:t>
                      </a:r>
                      <a:endParaRPr lang="en-US" sz="1200" dirty="0"/>
                    </a:p>
                  </a:txBody>
                  <a:tcPr/>
                </a:tc>
                <a:extLst>
                  <a:ext uri="{0D108BD9-81ED-4DB2-BD59-A6C34878D82A}">
                    <a16:rowId xmlns:a16="http://schemas.microsoft.com/office/drawing/2014/main" val="2151635418"/>
                  </a:ext>
                </a:extLst>
              </a:tr>
            </a:tbl>
          </a:graphicData>
        </a:graphic>
      </p:graphicFrame>
      <p:sp>
        <p:nvSpPr>
          <p:cNvPr id="3" name="Marcador de número de diapositiva 2">
            <a:extLst>
              <a:ext uri="{FF2B5EF4-FFF2-40B4-BE49-F238E27FC236}">
                <a16:creationId xmlns:a16="http://schemas.microsoft.com/office/drawing/2014/main" id="{1D2DD4E4-4E05-7174-9C29-D842D51C5699}"/>
              </a:ext>
            </a:extLst>
          </p:cNvPr>
          <p:cNvSpPr>
            <a:spLocks noGrp="1"/>
          </p:cNvSpPr>
          <p:nvPr>
            <p:ph type="sldNum" sz="quarter" idx="12"/>
          </p:nvPr>
        </p:nvSpPr>
        <p:spPr/>
        <p:txBody>
          <a:bodyPr/>
          <a:lstStyle/>
          <a:p>
            <a:r>
              <a:rPr lang="en-US" dirty="0"/>
              <a:t>33</a:t>
            </a:r>
          </a:p>
        </p:txBody>
      </p:sp>
    </p:spTree>
    <p:extLst>
      <p:ext uri="{BB962C8B-B14F-4D97-AF65-F5344CB8AC3E}">
        <p14:creationId xmlns:p14="http://schemas.microsoft.com/office/powerpoint/2010/main" val="3211627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4.2 	Generalization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Custom </a:t>
            </a:r>
            <a:r>
              <a:rPr lang="en-US" b="1" u="sng" dirty="0" err="1">
                <a:solidFill>
                  <a:schemeClr val="tx2"/>
                </a:solidFill>
              </a:rPr>
              <a:t>Acrobot</a:t>
            </a:r>
            <a:endParaRPr lang="en-US" b="1" dirty="0">
              <a:solidFill>
                <a:schemeClr val="tx2"/>
              </a:solidFill>
            </a:endParaRPr>
          </a:p>
        </p:txBody>
      </p:sp>
      <p:sp>
        <p:nvSpPr>
          <p:cNvPr id="21" name="Rectángulo 20">
            <a:extLst>
              <a:ext uri="{FF2B5EF4-FFF2-40B4-BE49-F238E27FC236}">
                <a16:creationId xmlns:a16="http://schemas.microsoft.com/office/drawing/2014/main" id="{EE0DEA74-AD5F-856B-1DA0-B1BD3DB97F48}"/>
              </a:ext>
            </a:extLst>
          </p:cNvPr>
          <p:cNvSpPr/>
          <p:nvPr/>
        </p:nvSpPr>
        <p:spPr>
          <a:xfrm>
            <a:off x="9843121" y="5269986"/>
            <a:ext cx="1709123" cy="13354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agen 25">
            <a:extLst>
              <a:ext uri="{FF2B5EF4-FFF2-40B4-BE49-F238E27FC236}">
                <a16:creationId xmlns:a16="http://schemas.microsoft.com/office/drawing/2014/main" id="{8131E624-17DA-4DF2-C97A-3CDE8B69BFD3}"/>
              </a:ext>
            </a:extLst>
          </p:cNvPr>
          <p:cNvPicPr>
            <a:picLocks noChangeAspect="1"/>
          </p:cNvPicPr>
          <p:nvPr/>
        </p:nvPicPr>
        <p:blipFill rotWithShape="1">
          <a:blip r:embed="rId4"/>
          <a:srcRect l="5783" r="7234"/>
          <a:stretch/>
        </p:blipFill>
        <p:spPr>
          <a:xfrm>
            <a:off x="9978356" y="5318423"/>
            <a:ext cx="1322225" cy="1251092"/>
          </a:xfrm>
          <a:prstGeom prst="rect">
            <a:avLst/>
          </a:prstGeom>
        </p:spPr>
      </p:pic>
      <p:graphicFrame>
        <p:nvGraphicFramePr>
          <p:cNvPr id="6" name="Tabla 5">
            <a:extLst>
              <a:ext uri="{FF2B5EF4-FFF2-40B4-BE49-F238E27FC236}">
                <a16:creationId xmlns:a16="http://schemas.microsoft.com/office/drawing/2014/main" id="{D4E139BF-9BD3-7D2C-4C97-085302D22B96}"/>
              </a:ext>
            </a:extLst>
          </p:cNvPr>
          <p:cNvGraphicFramePr>
            <a:graphicFrameLocks noGrp="1"/>
          </p:cNvGraphicFramePr>
          <p:nvPr>
            <p:extLst>
              <p:ext uri="{D42A27DB-BD31-4B8C-83A1-F6EECF244321}">
                <p14:modId xmlns:p14="http://schemas.microsoft.com/office/powerpoint/2010/main" val="3170501398"/>
              </p:ext>
            </p:extLst>
          </p:nvPr>
        </p:nvGraphicFramePr>
        <p:xfrm>
          <a:off x="639756" y="5269986"/>
          <a:ext cx="6728580" cy="1070282"/>
        </p:xfrm>
        <a:graphic>
          <a:graphicData uri="http://schemas.openxmlformats.org/drawingml/2006/table">
            <a:tbl>
              <a:tblPr firstRow="1" bandRow="1">
                <a:tableStyleId>{5C22544A-7EE6-4342-B048-85BDC9FD1C3A}</a:tableStyleId>
              </a:tblPr>
              <a:tblGrid>
                <a:gridCol w="1345716">
                  <a:extLst>
                    <a:ext uri="{9D8B030D-6E8A-4147-A177-3AD203B41FA5}">
                      <a16:colId xmlns:a16="http://schemas.microsoft.com/office/drawing/2014/main" val="6219166"/>
                    </a:ext>
                  </a:extLst>
                </a:gridCol>
                <a:gridCol w="1345716">
                  <a:extLst>
                    <a:ext uri="{9D8B030D-6E8A-4147-A177-3AD203B41FA5}">
                      <a16:colId xmlns:a16="http://schemas.microsoft.com/office/drawing/2014/main" val="1987779736"/>
                    </a:ext>
                  </a:extLst>
                </a:gridCol>
                <a:gridCol w="1345716">
                  <a:extLst>
                    <a:ext uri="{9D8B030D-6E8A-4147-A177-3AD203B41FA5}">
                      <a16:colId xmlns:a16="http://schemas.microsoft.com/office/drawing/2014/main" val="1174388940"/>
                    </a:ext>
                  </a:extLst>
                </a:gridCol>
                <a:gridCol w="1345716">
                  <a:extLst>
                    <a:ext uri="{9D8B030D-6E8A-4147-A177-3AD203B41FA5}">
                      <a16:colId xmlns:a16="http://schemas.microsoft.com/office/drawing/2014/main" val="2776966608"/>
                    </a:ext>
                  </a:extLst>
                </a:gridCol>
                <a:gridCol w="1345716">
                  <a:extLst>
                    <a:ext uri="{9D8B030D-6E8A-4147-A177-3AD203B41FA5}">
                      <a16:colId xmlns:a16="http://schemas.microsoft.com/office/drawing/2014/main" val="3932225571"/>
                    </a:ext>
                  </a:extLst>
                </a:gridCol>
              </a:tblGrid>
              <a:tr h="293042">
                <a:tc>
                  <a:txBody>
                    <a:bodyPr/>
                    <a:lstStyle/>
                    <a:p>
                      <a:pPr algn="ctr"/>
                      <a:r>
                        <a:rPr lang="en-US" sz="1100" dirty="0"/>
                        <a:t>Feature Modified</a:t>
                      </a:r>
                    </a:p>
                  </a:txBody>
                  <a:tcPr/>
                </a:tc>
                <a:tc>
                  <a:txBody>
                    <a:bodyPr/>
                    <a:lstStyle/>
                    <a:p>
                      <a:pPr algn="ctr"/>
                      <a:r>
                        <a:rPr lang="en-US" sz="1100" b="1" dirty="0"/>
                        <a:t>Trained Value</a:t>
                      </a:r>
                    </a:p>
                  </a:txBody>
                  <a:tcPr/>
                </a:tc>
                <a:tc>
                  <a:txBody>
                    <a:bodyPr/>
                    <a:lstStyle/>
                    <a:p>
                      <a:pPr algn="ctr"/>
                      <a:r>
                        <a:rPr lang="es-ES" sz="1100" b="1" i="0" u="none" strike="noStrike" kern="1200" baseline="0" dirty="0" err="1">
                          <a:solidFill>
                            <a:schemeClr val="lt1"/>
                          </a:solidFill>
                          <a:latin typeface="+mn-lt"/>
                          <a:ea typeface="+mn-ea"/>
                          <a:cs typeface="+mn-cs"/>
                        </a:rPr>
                        <a:t>Values</a:t>
                      </a:r>
                      <a:r>
                        <a:rPr lang="es-ES" sz="1100" b="1" i="0" u="none" strike="noStrike" kern="1200" baseline="0" dirty="0">
                          <a:solidFill>
                            <a:schemeClr val="lt1"/>
                          </a:solidFill>
                          <a:latin typeface="+mn-lt"/>
                          <a:ea typeface="+mn-ea"/>
                          <a:cs typeface="+mn-cs"/>
                        </a:rPr>
                        <a:t> </a:t>
                      </a:r>
                      <a:r>
                        <a:rPr lang="es-ES" sz="1100" b="1" i="0" u="none" strike="noStrike" kern="1200" baseline="0" dirty="0" err="1">
                          <a:solidFill>
                            <a:schemeClr val="lt1"/>
                          </a:solidFill>
                          <a:latin typeface="+mn-lt"/>
                          <a:ea typeface="+mn-ea"/>
                          <a:cs typeface="+mn-cs"/>
                        </a:rPr>
                        <a:t>Tested</a:t>
                      </a:r>
                      <a:endParaRPr lang="en-US" sz="1100" b="1" dirty="0"/>
                    </a:p>
                  </a:txBody>
                  <a:tcPr/>
                </a:tc>
                <a:tc>
                  <a:txBody>
                    <a:bodyPr/>
                    <a:lstStyle/>
                    <a:p>
                      <a:pPr algn="ctr"/>
                      <a:r>
                        <a:rPr lang="es-ES" sz="1100" b="1" i="0" u="none" strike="noStrike" kern="1200" baseline="0" dirty="0">
                          <a:solidFill>
                            <a:schemeClr val="lt1"/>
                          </a:solidFill>
                          <a:latin typeface="+mn-lt"/>
                          <a:ea typeface="+mn-ea"/>
                          <a:cs typeface="+mn-cs"/>
                        </a:rPr>
                        <a:t>Step </a:t>
                      </a:r>
                      <a:r>
                        <a:rPr lang="es-ES" sz="1100" b="1" i="0" u="none" strike="noStrike" kern="1200" baseline="0" dirty="0" err="1">
                          <a:solidFill>
                            <a:schemeClr val="lt1"/>
                          </a:solidFill>
                          <a:latin typeface="+mn-lt"/>
                          <a:ea typeface="+mn-ea"/>
                          <a:cs typeface="+mn-cs"/>
                        </a:rPr>
                        <a:t>Size</a:t>
                      </a:r>
                      <a:endParaRPr lang="en-US" sz="1100" b="1" dirty="0"/>
                    </a:p>
                  </a:txBody>
                  <a:tcPr/>
                </a:tc>
                <a:tc>
                  <a:txBody>
                    <a:bodyPr/>
                    <a:lstStyle/>
                    <a:p>
                      <a:pPr algn="ctr"/>
                      <a:r>
                        <a:rPr lang="en-US" sz="1100" b="1" dirty="0"/>
                        <a:t>Max. Steps</a:t>
                      </a:r>
                    </a:p>
                  </a:txBody>
                  <a:tcPr/>
                </a:tc>
                <a:extLst>
                  <a:ext uri="{0D108BD9-81ED-4DB2-BD59-A6C34878D82A}">
                    <a16:rowId xmlns:a16="http://schemas.microsoft.com/office/drawing/2014/main" val="2467687924"/>
                  </a:ext>
                </a:extLst>
              </a:tr>
              <a:tr h="188467">
                <a:tc>
                  <a:txBody>
                    <a:bodyPr/>
                    <a:lstStyle/>
                    <a:p>
                      <a:pPr algn="ctr"/>
                      <a:r>
                        <a:rPr lang="en-US" sz="1100" b="0" dirty="0">
                          <a:solidFill>
                            <a:schemeClr val="tx1"/>
                          </a:solidFill>
                        </a:rPr>
                        <a:t>Center of Mass</a:t>
                      </a:r>
                    </a:p>
                  </a:txBody>
                  <a:tcPr/>
                </a:tc>
                <a:tc>
                  <a:txBody>
                    <a:bodyPr/>
                    <a:lstStyle/>
                    <a:p>
                      <a:pPr algn="ctr"/>
                      <a:r>
                        <a:rPr lang="en-US" sz="1100" b="0" dirty="0">
                          <a:solidFill>
                            <a:schemeClr val="tx1"/>
                          </a:solidFill>
                        </a:rPr>
                        <a:t>0.5</a:t>
                      </a:r>
                    </a:p>
                  </a:txBody>
                  <a:tcPr/>
                </a:tc>
                <a:tc>
                  <a:txBody>
                    <a:bodyPr/>
                    <a:lstStyle/>
                    <a:p>
                      <a:pPr algn="ctr"/>
                      <a:r>
                        <a:rPr lang="en-US" sz="1100" b="0" i="0" u="none" strike="noStrike" kern="1200" baseline="0" dirty="0">
                          <a:solidFill>
                            <a:schemeClr val="tx1"/>
                          </a:solidFill>
                          <a:latin typeface="+mn-lt"/>
                          <a:ea typeface="+mn-ea"/>
                          <a:cs typeface="+mn-cs"/>
                        </a:rPr>
                        <a:t>[0.1, 3.0]</a:t>
                      </a:r>
                      <a:endParaRPr lang="en-US" sz="1100" b="0" dirty="0">
                        <a:solidFill>
                          <a:schemeClr val="tx1"/>
                        </a:solidFill>
                      </a:endParaRPr>
                    </a:p>
                  </a:txBody>
                  <a:tcPr/>
                </a:tc>
                <a:tc>
                  <a:txBody>
                    <a:bodyPr/>
                    <a:lstStyle/>
                    <a:p>
                      <a:pPr algn="ctr"/>
                      <a:r>
                        <a:rPr lang="en-US" sz="1100" b="0" i="0" u="none" strike="noStrike" kern="1200" baseline="0" dirty="0">
                          <a:solidFill>
                            <a:schemeClr val="tx1"/>
                          </a:solidFill>
                          <a:latin typeface="+mn-lt"/>
                          <a:ea typeface="+mn-ea"/>
                          <a:cs typeface="+mn-cs"/>
                        </a:rPr>
                        <a:t>0.2</a:t>
                      </a:r>
                      <a:endParaRPr lang="en-US" sz="1100" b="0" dirty="0">
                        <a:solidFill>
                          <a:schemeClr val="tx1"/>
                        </a:solidFill>
                      </a:endParaRPr>
                    </a:p>
                  </a:txBody>
                  <a:tcPr/>
                </a:tc>
                <a:tc>
                  <a:txBody>
                    <a:bodyPr/>
                    <a:lstStyle/>
                    <a:p>
                      <a:pPr algn="ctr"/>
                      <a:r>
                        <a:rPr lang="en-US" sz="1100" b="0" dirty="0">
                          <a:solidFill>
                            <a:schemeClr val="tx1"/>
                          </a:solidFill>
                        </a:rPr>
                        <a:t>400</a:t>
                      </a:r>
                    </a:p>
                  </a:txBody>
                  <a:tcPr/>
                </a:tc>
                <a:extLst>
                  <a:ext uri="{0D108BD9-81ED-4DB2-BD59-A6C34878D82A}">
                    <a16:rowId xmlns:a16="http://schemas.microsoft.com/office/drawing/2014/main" val="1467948948"/>
                  </a:ext>
                </a:extLst>
              </a:tr>
              <a:tr h="188467">
                <a:tc>
                  <a:txBody>
                    <a:bodyPr/>
                    <a:lstStyle/>
                    <a:p>
                      <a:pPr algn="ctr"/>
                      <a:r>
                        <a:rPr lang="en-US" sz="1100" dirty="0"/>
                        <a:t>Link Length</a:t>
                      </a:r>
                    </a:p>
                  </a:txBody>
                  <a:tcPr/>
                </a:tc>
                <a:tc>
                  <a:txBody>
                    <a:bodyPr/>
                    <a:lstStyle/>
                    <a:p>
                      <a:pPr algn="ctr"/>
                      <a:r>
                        <a:rPr lang="en-US" sz="1100" dirty="0"/>
                        <a:t>1.0</a:t>
                      </a:r>
                    </a:p>
                  </a:txBody>
                  <a:tcPr/>
                </a:tc>
                <a:tc>
                  <a:txBody>
                    <a:bodyPr/>
                    <a:lstStyle/>
                    <a:p>
                      <a:pPr algn="ctr"/>
                      <a:r>
                        <a:rPr lang="en-US" sz="1100" dirty="0"/>
                        <a:t>[0.25, 4.0]</a:t>
                      </a:r>
                    </a:p>
                  </a:txBody>
                  <a:tcPr/>
                </a:tc>
                <a:tc>
                  <a:txBody>
                    <a:bodyPr/>
                    <a:lstStyle/>
                    <a:p>
                      <a:pPr algn="ctr"/>
                      <a:r>
                        <a:rPr lang="en-US" sz="1100" dirty="0"/>
                        <a:t>0.25</a:t>
                      </a:r>
                    </a:p>
                  </a:txBody>
                  <a:tcPr/>
                </a:tc>
                <a:tc>
                  <a:txBody>
                    <a:bodyPr/>
                    <a:lstStyle/>
                    <a:p>
                      <a:pPr algn="ctr"/>
                      <a:r>
                        <a:rPr lang="en-US" sz="1100" dirty="0"/>
                        <a:t>400</a:t>
                      </a:r>
                    </a:p>
                  </a:txBody>
                  <a:tcPr/>
                </a:tc>
                <a:extLst>
                  <a:ext uri="{0D108BD9-81ED-4DB2-BD59-A6C34878D82A}">
                    <a16:rowId xmlns:a16="http://schemas.microsoft.com/office/drawing/2014/main" val="1455617969"/>
                  </a:ext>
                </a:extLst>
              </a:tr>
              <a:tr h="188467">
                <a:tc>
                  <a:txBody>
                    <a:bodyPr/>
                    <a:lstStyle/>
                    <a:p>
                      <a:pPr algn="ctr"/>
                      <a:r>
                        <a:rPr lang="en-US" sz="1100" dirty="0"/>
                        <a:t>Link Mass</a:t>
                      </a:r>
                    </a:p>
                  </a:txBody>
                  <a:tcPr/>
                </a:tc>
                <a:tc>
                  <a:txBody>
                    <a:bodyPr/>
                    <a:lstStyle/>
                    <a:p>
                      <a:pPr algn="ctr"/>
                      <a:r>
                        <a:rPr lang="en-US" sz="1100" dirty="0"/>
                        <a:t>1.0</a:t>
                      </a:r>
                    </a:p>
                  </a:txBody>
                  <a:tcPr/>
                </a:tc>
                <a:tc>
                  <a:txBody>
                    <a:bodyPr/>
                    <a:lstStyle/>
                    <a:p>
                      <a:pPr algn="ctr"/>
                      <a:r>
                        <a:rPr lang="en-US" sz="1100" dirty="0"/>
                        <a:t>[0.25, 4.5]</a:t>
                      </a:r>
                    </a:p>
                  </a:txBody>
                  <a:tcPr/>
                </a:tc>
                <a:tc>
                  <a:txBody>
                    <a:bodyPr/>
                    <a:lstStyle/>
                    <a:p>
                      <a:pPr algn="ctr"/>
                      <a:r>
                        <a:rPr lang="en-US" sz="1100" dirty="0"/>
                        <a:t>0.25</a:t>
                      </a:r>
                    </a:p>
                  </a:txBody>
                  <a:tcPr/>
                </a:tc>
                <a:tc>
                  <a:txBody>
                    <a:bodyPr/>
                    <a:lstStyle/>
                    <a:p>
                      <a:pPr algn="ctr"/>
                      <a:r>
                        <a:rPr lang="en-US" sz="1100" dirty="0"/>
                        <a:t>400</a:t>
                      </a:r>
                    </a:p>
                  </a:txBody>
                  <a:tcPr/>
                </a:tc>
                <a:extLst>
                  <a:ext uri="{0D108BD9-81ED-4DB2-BD59-A6C34878D82A}">
                    <a16:rowId xmlns:a16="http://schemas.microsoft.com/office/drawing/2014/main" val="1631192089"/>
                  </a:ext>
                </a:extLst>
              </a:tr>
            </a:tbl>
          </a:graphicData>
        </a:graphic>
      </p:graphicFrame>
      <p:grpSp>
        <p:nvGrpSpPr>
          <p:cNvPr id="14" name="Grupo 13">
            <a:extLst>
              <a:ext uri="{FF2B5EF4-FFF2-40B4-BE49-F238E27FC236}">
                <a16:creationId xmlns:a16="http://schemas.microsoft.com/office/drawing/2014/main" id="{5ADF132B-E2AA-3E8A-32BE-B7B06A315826}"/>
              </a:ext>
            </a:extLst>
          </p:cNvPr>
          <p:cNvGrpSpPr/>
          <p:nvPr/>
        </p:nvGrpSpPr>
        <p:grpSpPr>
          <a:xfrm>
            <a:off x="802929" y="2075555"/>
            <a:ext cx="10930008" cy="2637619"/>
            <a:chOff x="802929" y="2321993"/>
            <a:chExt cx="10930008" cy="2637619"/>
          </a:xfrm>
        </p:grpSpPr>
        <p:pic>
          <p:nvPicPr>
            <p:cNvPr id="9" name="Imagen 8" descr="Gráfico&#10;&#10;Descripción generada automáticamente">
              <a:extLst>
                <a:ext uri="{FF2B5EF4-FFF2-40B4-BE49-F238E27FC236}">
                  <a16:creationId xmlns:a16="http://schemas.microsoft.com/office/drawing/2014/main" id="{C70EAD28-C4CD-6588-6B34-CAD4D4889615}"/>
                </a:ext>
              </a:extLst>
            </p:cNvPr>
            <p:cNvPicPr>
              <a:picLocks noChangeAspect="1"/>
            </p:cNvPicPr>
            <p:nvPr/>
          </p:nvPicPr>
          <p:blipFill rotWithShape="1">
            <a:blip r:embed="rId5">
              <a:extLst>
                <a:ext uri="{28A0092B-C50C-407E-A947-70E740481C1C}">
                  <a14:useLocalDpi xmlns:a14="http://schemas.microsoft.com/office/drawing/2010/main" val="0"/>
                </a:ext>
              </a:extLst>
            </a:blip>
            <a:srcRect t="4853" r="7705"/>
            <a:stretch/>
          </p:blipFill>
          <p:spPr>
            <a:xfrm>
              <a:off x="802929" y="2321993"/>
              <a:ext cx="3381401" cy="2614405"/>
            </a:xfrm>
            <a:prstGeom prst="rect">
              <a:avLst/>
            </a:prstGeom>
          </p:spPr>
        </p:pic>
        <p:pic>
          <p:nvPicPr>
            <p:cNvPr id="11" name="Imagen 10" descr="Gráfico, Gráfico de líneas&#10;&#10;Descripción generada automáticamente">
              <a:extLst>
                <a:ext uri="{FF2B5EF4-FFF2-40B4-BE49-F238E27FC236}">
                  <a16:creationId xmlns:a16="http://schemas.microsoft.com/office/drawing/2014/main" id="{4EF02614-2685-C4DE-342D-731CC926B187}"/>
                </a:ext>
              </a:extLst>
            </p:cNvPr>
            <p:cNvPicPr>
              <a:picLocks noChangeAspect="1"/>
            </p:cNvPicPr>
            <p:nvPr/>
          </p:nvPicPr>
          <p:blipFill rotWithShape="1">
            <a:blip r:embed="rId6">
              <a:extLst>
                <a:ext uri="{28A0092B-C50C-407E-A947-70E740481C1C}">
                  <a14:useLocalDpi xmlns:a14="http://schemas.microsoft.com/office/drawing/2010/main" val="0"/>
                </a:ext>
              </a:extLst>
            </a:blip>
            <a:srcRect t="6960"/>
            <a:stretch/>
          </p:blipFill>
          <p:spPr>
            <a:xfrm>
              <a:off x="4405591" y="2403105"/>
              <a:ext cx="3663673" cy="2556507"/>
            </a:xfrm>
            <a:prstGeom prst="rect">
              <a:avLst/>
            </a:prstGeom>
          </p:spPr>
        </p:pic>
        <p:pic>
          <p:nvPicPr>
            <p:cNvPr id="13" name="Imagen 12" descr="Gráfico, Gráfico de líneas&#10;&#10;Descripción generada automáticamente">
              <a:extLst>
                <a:ext uri="{FF2B5EF4-FFF2-40B4-BE49-F238E27FC236}">
                  <a16:creationId xmlns:a16="http://schemas.microsoft.com/office/drawing/2014/main" id="{E3B74124-71E9-FEFB-6B78-A10C530481F5}"/>
                </a:ext>
              </a:extLst>
            </p:cNvPr>
            <p:cNvPicPr>
              <a:picLocks noChangeAspect="1"/>
            </p:cNvPicPr>
            <p:nvPr/>
          </p:nvPicPr>
          <p:blipFill rotWithShape="1">
            <a:blip r:embed="rId7">
              <a:extLst>
                <a:ext uri="{28A0092B-C50C-407E-A947-70E740481C1C}">
                  <a14:useLocalDpi xmlns:a14="http://schemas.microsoft.com/office/drawing/2010/main" val="0"/>
                </a:ext>
              </a:extLst>
            </a:blip>
            <a:srcRect t="6216"/>
            <a:stretch/>
          </p:blipFill>
          <p:spPr>
            <a:xfrm>
              <a:off x="8069264" y="2382656"/>
              <a:ext cx="3663673" cy="2576956"/>
            </a:xfrm>
            <a:prstGeom prst="rect">
              <a:avLst/>
            </a:prstGeom>
          </p:spPr>
        </p:pic>
      </p:grpSp>
      <p:sp>
        <p:nvSpPr>
          <p:cNvPr id="2" name="Marcador de número de diapositiva 1">
            <a:extLst>
              <a:ext uri="{FF2B5EF4-FFF2-40B4-BE49-F238E27FC236}">
                <a16:creationId xmlns:a16="http://schemas.microsoft.com/office/drawing/2014/main" id="{5CE6F9F5-7365-2AA0-EF14-3766A5FD2191}"/>
              </a:ext>
            </a:extLst>
          </p:cNvPr>
          <p:cNvSpPr>
            <a:spLocks noGrp="1"/>
          </p:cNvSpPr>
          <p:nvPr>
            <p:ph type="sldNum" sz="quarter" idx="12"/>
          </p:nvPr>
        </p:nvSpPr>
        <p:spPr>
          <a:xfrm>
            <a:off x="9356643" y="6435389"/>
            <a:ext cx="2743200" cy="365125"/>
          </a:xfrm>
        </p:spPr>
        <p:txBody>
          <a:bodyPr/>
          <a:lstStyle/>
          <a:p>
            <a:r>
              <a:rPr lang="en-US" dirty="0"/>
              <a:t>34</a:t>
            </a:r>
          </a:p>
        </p:txBody>
      </p:sp>
    </p:spTree>
    <p:extLst>
      <p:ext uri="{BB962C8B-B14F-4D97-AF65-F5344CB8AC3E}">
        <p14:creationId xmlns:p14="http://schemas.microsoft.com/office/powerpoint/2010/main" val="4285634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4.2 	Generalization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Custom </a:t>
            </a:r>
            <a:r>
              <a:rPr lang="en-US" b="1" u="sng" dirty="0" err="1">
                <a:solidFill>
                  <a:schemeClr val="tx2"/>
                </a:solidFill>
              </a:rPr>
              <a:t>CartPole</a:t>
            </a:r>
            <a:endParaRPr lang="en-US" b="1" dirty="0">
              <a:solidFill>
                <a:schemeClr val="tx2"/>
              </a:solidFill>
            </a:endParaRPr>
          </a:p>
        </p:txBody>
      </p:sp>
      <p:sp>
        <p:nvSpPr>
          <p:cNvPr id="21" name="Rectángulo 20">
            <a:extLst>
              <a:ext uri="{FF2B5EF4-FFF2-40B4-BE49-F238E27FC236}">
                <a16:creationId xmlns:a16="http://schemas.microsoft.com/office/drawing/2014/main" id="{EE0DEA74-AD5F-856B-1DA0-B1BD3DB97F48}"/>
              </a:ext>
            </a:extLst>
          </p:cNvPr>
          <p:cNvSpPr/>
          <p:nvPr/>
        </p:nvSpPr>
        <p:spPr>
          <a:xfrm>
            <a:off x="9843121" y="5269986"/>
            <a:ext cx="1709123" cy="13354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Imagen 19" descr="Gráfico, Gráfico de líneas&#10;&#10;Descripción generada automáticamente">
            <a:extLst>
              <a:ext uri="{FF2B5EF4-FFF2-40B4-BE49-F238E27FC236}">
                <a16:creationId xmlns:a16="http://schemas.microsoft.com/office/drawing/2014/main" id="{16EDD229-72B2-9C11-19B7-ECB56DC50353}"/>
              </a:ext>
            </a:extLst>
          </p:cNvPr>
          <p:cNvPicPr>
            <a:picLocks noChangeAspect="1"/>
          </p:cNvPicPr>
          <p:nvPr/>
        </p:nvPicPr>
        <p:blipFill rotWithShape="1">
          <a:blip r:embed="rId4">
            <a:extLst>
              <a:ext uri="{28A0092B-C50C-407E-A947-70E740481C1C}">
                <a14:useLocalDpi xmlns:a14="http://schemas.microsoft.com/office/drawing/2010/main" val="0"/>
              </a:ext>
            </a:extLst>
          </a:blip>
          <a:srcRect t="6216" r="95355"/>
          <a:stretch/>
        </p:blipFill>
        <p:spPr>
          <a:xfrm>
            <a:off x="1924957" y="2138422"/>
            <a:ext cx="177994" cy="2793888"/>
          </a:xfrm>
          <a:prstGeom prst="rect">
            <a:avLst/>
          </a:prstGeom>
        </p:spPr>
      </p:pic>
      <p:graphicFrame>
        <p:nvGraphicFramePr>
          <p:cNvPr id="25" name="Tabla 24">
            <a:extLst>
              <a:ext uri="{FF2B5EF4-FFF2-40B4-BE49-F238E27FC236}">
                <a16:creationId xmlns:a16="http://schemas.microsoft.com/office/drawing/2014/main" id="{9E326D8A-EFB1-B44A-83C0-BB9DADC19A5C}"/>
              </a:ext>
            </a:extLst>
          </p:cNvPr>
          <p:cNvGraphicFramePr>
            <a:graphicFrameLocks noGrp="1"/>
          </p:cNvGraphicFramePr>
          <p:nvPr>
            <p:extLst>
              <p:ext uri="{D42A27DB-BD31-4B8C-83A1-F6EECF244321}">
                <p14:modId xmlns:p14="http://schemas.microsoft.com/office/powerpoint/2010/main" val="3677177037"/>
              </p:ext>
            </p:extLst>
          </p:nvPr>
        </p:nvGraphicFramePr>
        <p:xfrm>
          <a:off x="639756" y="5172433"/>
          <a:ext cx="6728580" cy="1329362"/>
        </p:xfrm>
        <a:graphic>
          <a:graphicData uri="http://schemas.openxmlformats.org/drawingml/2006/table">
            <a:tbl>
              <a:tblPr firstRow="1" bandRow="1">
                <a:tableStyleId>{5C22544A-7EE6-4342-B048-85BDC9FD1C3A}</a:tableStyleId>
              </a:tblPr>
              <a:tblGrid>
                <a:gridCol w="1345716">
                  <a:extLst>
                    <a:ext uri="{9D8B030D-6E8A-4147-A177-3AD203B41FA5}">
                      <a16:colId xmlns:a16="http://schemas.microsoft.com/office/drawing/2014/main" val="6219166"/>
                    </a:ext>
                  </a:extLst>
                </a:gridCol>
                <a:gridCol w="1345716">
                  <a:extLst>
                    <a:ext uri="{9D8B030D-6E8A-4147-A177-3AD203B41FA5}">
                      <a16:colId xmlns:a16="http://schemas.microsoft.com/office/drawing/2014/main" val="1987779736"/>
                    </a:ext>
                  </a:extLst>
                </a:gridCol>
                <a:gridCol w="1345716">
                  <a:extLst>
                    <a:ext uri="{9D8B030D-6E8A-4147-A177-3AD203B41FA5}">
                      <a16:colId xmlns:a16="http://schemas.microsoft.com/office/drawing/2014/main" val="1174388940"/>
                    </a:ext>
                  </a:extLst>
                </a:gridCol>
                <a:gridCol w="1345716">
                  <a:extLst>
                    <a:ext uri="{9D8B030D-6E8A-4147-A177-3AD203B41FA5}">
                      <a16:colId xmlns:a16="http://schemas.microsoft.com/office/drawing/2014/main" val="2776966608"/>
                    </a:ext>
                  </a:extLst>
                </a:gridCol>
                <a:gridCol w="1345716">
                  <a:extLst>
                    <a:ext uri="{9D8B030D-6E8A-4147-A177-3AD203B41FA5}">
                      <a16:colId xmlns:a16="http://schemas.microsoft.com/office/drawing/2014/main" val="3932225571"/>
                    </a:ext>
                  </a:extLst>
                </a:gridCol>
              </a:tblGrid>
              <a:tr h="293042">
                <a:tc>
                  <a:txBody>
                    <a:bodyPr/>
                    <a:lstStyle/>
                    <a:p>
                      <a:pPr algn="ctr"/>
                      <a:r>
                        <a:rPr lang="en-US" sz="1100" dirty="0"/>
                        <a:t>Feature Modified</a:t>
                      </a:r>
                    </a:p>
                  </a:txBody>
                  <a:tcPr/>
                </a:tc>
                <a:tc>
                  <a:txBody>
                    <a:bodyPr/>
                    <a:lstStyle/>
                    <a:p>
                      <a:pPr algn="ctr"/>
                      <a:r>
                        <a:rPr lang="en-US" sz="1100" b="1" dirty="0"/>
                        <a:t>Trained Value</a:t>
                      </a:r>
                    </a:p>
                  </a:txBody>
                  <a:tcPr/>
                </a:tc>
                <a:tc>
                  <a:txBody>
                    <a:bodyPr/>
                    <a:lstStyle/>
                    <a:p>
                      <a:pPr algn="ctr"/>
                      <a:r>
                        <a:rPr lang="es-ES" sz="1100" b="1" i="0" u="none" strike="noStrike" kern="1200" baseline="0" dirty="0" err="1">
                          <a:solidFill>
                            <a:schemeClr val="lt1"/>
                          </a:solidFill>
                          <a:latin typeface="+mn-lt"/>
                          <a:ea typeface="+mn-ea"/>
                          <a:cs typeface="+mn-cs"/>
                        </a:rPr>
                        <a:t>Values</a:t>
                      </a:r>
                      <a:r>
                        <a:rPr lang="es-ES" sz="1100" b="1" i="0" u="none" strike="noStrike" kern="1200" baseline="0" dirty="0">
                          <a:solidFill>
                            <a:schemeClr val="lt1"/>
                          </a:solidFill>
                          <a:latin typeface="+mn-lt"/>
                          <a:ea typeface="+mn-ea"/>
                          <a:cs typeface="+mn-cs"/>
                        </a:rPr>
                        <a:t> </a:t>
                      </a:r>
                      <a:r>
                        <a:rPr lang="es-ES" sz="1100" b="1" i="0" u="none" strike="noStrike" kern="1200" baseline="0" dirty="0" err="1">
                          <a:solidFill>
                            <a:schemeClr val="lt1"/>
                          </a:solidFill>
                          <a:latin typeface="+mn-lt"/>
                          <a:ea typeface="+mn-ea"/>
                          <a:cs typeface="+mn-cs"/>
                        </a:rPr>
                        <a:t>Tested</a:t>
                      </a:r>
                      <a:endParaRPr lang="en-US" sz="1100" b="1" dirty="0"/>
                    </a:p>
                  </a:txBody>
                  <a:tcPr/>
                </a:tc>
                <a:tc>
                  <a:txBody>
                    <a:bodyPr/>
                    <a:lstStyle/>
                    <a:p>
                      <a:pPr algn="ctr"/>
                      <a:r>
                        <a:rPr lang="es-ES" sz="1100" b="1" i="0" u="none" strike="noStrike" kern="1200" baseline="0" dirty="0">
                          <a:solidFill>
                            <a:schemeClr val="lt1"/>
                          </a:solidFill>
                          <a:latin typeface="+mn-lt"/>
                          <a:ea typeface="+mn-ea"/>
                          <a:cs typeface="+mn-cs"/>
                        </a:rPr>
                        <a:t>Step </a:t>
                      </a:r>
                      <a:r>
                        <a:rPr lang="es-ES" sz="1100" b="1" i="0" u="none" strike="noStrike" kern="1200" baseline="0" dirty="0" err="1">
                          <a:solidFill>
                            <a:schemeClr val="lt1"/>
                          </a:solidFill>
                          <a:latin typeface="+mn-lt"/>
                          <a:ea typeface="+mn-ea"/>
                          <a:cs typeface="+mn-cs"/>
                        </a:rPr>
                        <a:t>Size</a:t>
                      </a:r>
                      <a:endParaRPr lang="en-US" sz="1100" b="1" dirty="0"/>
                    </a:p>
                  </a:txBody>
                  <a:tcPr/>
                </a:tc>
                <a:tc>
                  <a:txBody>
                    <a:bodyPr/>
                    <a:lstStyle/>
                    <a:p>
                      <a:pPr algn="ctr"/>
                      <a:r>
                        <a:rPr lang="en-US" sz="1100" b="1" dirty="0"/>
                        <a:t>Max. Steps</a:t>
                      </a:r>
                    </a:p>
                  </a:txBody>
                  <a:tcPr/>
                </a:tc>
                <a:extLst>
                  <a:ext uri="{0D108BD9-81ED-4DB2-BD59-A6C34878D82A}">
                    <a16:rowId xmlns:a16="http://schemas.microsoft.com/office/drawing/2014/main" val="2467687924"/>
                  </a:ext>
                </a:extLst>
              </a:tr>
              <a:tr h="188467">
                <a:tc>
                  <a:txBody>
                    <a:bodyPr/>
                    <a:lstStyle/>
                    <a:p>
                      <a:pPr algn="ctr"/>
                      <a:r>
                        <a:rPr lang="en-US" sz="1100" b="1" dirty="0">
                          <a:solidFill>
                            <a:srgbClr val="0070C0"/>
                          </a:solidFill>
                        </a:rPr>
                        <a:t>Force Magnitude</a:t>
                      </a:r>
                    </a:p>
                  </a:txBody>
                  <a:tcPr/>
                </a:tc>
                <a:tc>
                  <a:txBody>
                    <a:bodyPr/>
                    <a:lstStyle/>
                    <a:p>
                      <a:pPr algn="ctr"/>
                      <a:r>
                        <a:rPr lang="en-US" sz="1100" b="1" dirty="0">
                          <a:solidFill>
                            <a:srgbClr val="0070C0"/>
                          </a:solidFill>
                        </a:rPr>
                        <a:t>10</a:t>
                      </a:r>
                    </a:p>
                  </a:txBody>
                  <a:tcPr/>
                </a:tc>
                <a:tc>
                  <a:txBody>
                    <a:bodyPr/>
                    <a:lstStyle/>
                    <a:p>
                      <a:pPr algn="ctr"/>
                      <a:r>
                        <a:rPr lang="en-US" sz="1100" b="1" i="0" u="none" strike="noStrike" kern="1200" baseline="0" dirty="0">
                          <a:solidFill>
                            <a:srgbClr val="0070C0"/>
                          </a:solidFill>
                          <a:latin typeface="+mn-lt"/>
                          <a:ea typeface="+mn-ea"/>
                          <a:cs typeface="+mn-cs"/>
                        </a:rPr>
                        <a:t>[5.0, 15.0]</a:t>
                      </a:r>
                      <a:endParaRPr lang="en-US" sz="1100" b="1" dirty="0">
                        <a:solidFill>
                          <a:srgbClr val="0070C0"/>
                        </a:solidFill>
                      </a:endParaRPr>
                    </a:p>
                  </a:txBody>
                  <a:tcPr/>
                </a:tc>
                <a:tc>
                  <a:txBody>
                    <a:bodyPr/>
                    <a:lstStyle/>
                    <a:p>
                      <a:pPr algn="ctr"/>
                      <a:r>
                        <a:rPr lang="en-US" sz="1100" b="1" i="0" u="none" strike="noStrike" kern="1200" baseline="0" dirty="0">
                          <a:solidFill>
                            <a:srgbClr val="0070C0"/>
                          </a:solidFill>
                          <a:latin typeface="+mn-lt"/>
                          <a:ea typeface="+mn-ea"/>
                          <a:cs typeface="+mn-cs"/>
                        </a:rPr>
                        <a:t>1.0</a:t>
                      </a:r>
                      <a:endParaRPr lang="en-US" sz="1100" b="1" dirty="0">
                        <a:solidFill>
                          <a:srgbClr val="0070C0"/>
                        </a:solidFill>
                      </a:endParaRPr>
                    </a:p>
                  </a:txBody>
                  <a:tcPr/>
                </a:tc>
                <a:tc>
                  <a:txBody>
                    <a:bodyPr/>
                    <a:lstStyle/>
                    <a:p>
                      <a:pPr algn="ctr"/>
                      <a:r>
                        <a:rPr lang="en-US" sz="1100" b="1" dirty="0">
                          <a:solidFill>
                            <a:srgbClr val="0070C0"/>
                          </a:solidFill>
                        </a:rPr>
                        <a:t>10000</a:t>
                      </a:r>
                    </a:p>
                  </a:txBody>
                  <a:tcPr/>
                </a:tc>
                <a:extLst>
                  <a:ext uri="{0D108BD9-81ED-4DB2-BD59-A6C34878D82A}">
                    <a16:rowId xmlns:a16="http://schemas.microsoft.com/office/drawing/2014/main" val="1467948948"/>
                  </a:ext>
                </a:extLst>
              </a:tr>
              <a:tr h="188467">
                <a:tc>
                  <a:txBody>
                    <a:bodyPr/>
                    <a:lstStyle/>
                    <a:p>
                      <a:pPr algn="ctr"/>
                      <a:r>
                        <a:rPr lang="en-US" sz="1100" b="1" dirty="0">
                          <a:solidFill>
                            <a:srgbClr val="0070C0"/>
                          </a:solidFill>
                        </a:rPr>
                        <a:t>Gravity</a:t>
                      </a:r>
                    </a:p>
                  </a:txBody>
                  <a:tcPr/>
                </a:tc>
                <a:tc>
                  <a:txBody>
                    <a:bodyPr/>
                    <a:lstStyle/>
                    <a:p>
                      <a:pPr algn="ctr"/>
                      <a:r>
                        <a:rPr lang="en-US" sz="1100" b="1" dirty="0">
                          <a:solidFill>
                            <a:srgbClr val="0070C0"/>
                          </a:solidFill>
                        </a:rPr>
                        <a:t>9.8</a:t>
                      </a:r>
                    </a:p>
                  </a:txBody>
                  <a:tcPr/>
                </a:tc>
                <a:tc>
                  <a:txBody>
                    <a:bodyPr/>
                    <a:lstStyle/>
                    <a:p>
                      <a:pPr algn="ctr"/>
                      <a:r>
                        <a:rPr lang="en-US" sz="1100" b="1" i="0" u="none" strike="noStrike" kern="1200" baseline="0" dirty="0">
                          <a:solidFill>
                            <a:srgbClr val="0070C0"/>
                          </a:solidFill>
                          <a:latin typeface="+mn-lt"/>
                          <a:ea typeface="+mn-ea"/>
                          <a:cs typeface="+mn-cs"/>
                        </a:rPr>
                        <a:t>[5.0, 15.0]</a:t>
                      </a:r>
                      <a:endParaRPr lang="en-US" sz="1100" b="1" dirty="0">
                        <a:solidFill>
                          <a:srgbClr val="0070C0"/>
                        </a:solidFill>
                      </a:endParaRPr>
                    </a:p>
                  </a:txBody>
                  <a:tcPr/>
                </a:tc>
                <a:tc>
                  <a:txBody>
                    <a:bodyPr/>
                    <a:lstStyle/>
                    <a:p>
                      <a:pPr algn="ctr"/>
                      <a:r>
                        <a:rPr lang="en-US" sz="1100" b="1" dirty="0">
                          <a:solidFill>
                            <a:srgbClr val="0070C0"/>
                          </a:solidFill>
                        </a:rPr>
                        <a:t>1.0</a:t>
                      </a:r>
                    </a:p>
                  </a:txBody>
                  <a:tcPr/>
                </a:tc>
                <a:tc>
                  <a:txBody>
                    <a:bodyPr/>
                    <a:lstStyle/>
                    <a:p>
                      <a:pPr algn="ctr"/>
                      <a:r>
                        <a:rPr lang="en-US" sz="1100" b="1" dirty="0">
                          <a:solidFill>
                            <a:srgbClr val="0070C0"/>
                          </a:solidFill>
                        </a:rPr>
                        <a:t>10000</a:t>
                      </a:r>
                    </a:p>
                  </a:txBody>
                  <a:tcPr/>
                </a:tc>
                <a:extLst>
                  <a:ext uri="{0D108BD9-81ED-4DB2-BD59-A6C34878D82A}">
                    <a16:rowId xmlns:a16="http://schemas.microsoft.com/office/drawing/2014/main" val="1575428471"/>
                  </a:ext>
                </a:extLst>
              </a:tr>
              <a:tr h="188467">
                <a:tc>
                  <a:txBody>
                    <a:bodyPr/>
                    <a:lstStyle/>
                    <a:p>
                      <a:pPr algn="ctr"/>
                      <a:r>
                        <a:rPr lang="en-US" sz="1100" b="0" dirty="0">
                          <a:solidFill>
                            <a:schemeClr val="tx1"/>
                          </a:solidFill>
                        </a:rPr>
                        <a:t>Pole  Length</a:t>
                      </a:r>
                    </a:p>
                  </a:txBody>
                  <a:tcPr/>
                </a:tc>
                <a:tc>
                  <a:txBody>
                    <a:bodyPr/>
                    <a:lstStyle/>
                    <a:p>
                      <a:pPr algn="ctr"/>
                      <a:r>
                        <a:rPr lang="en-US" sz="1100" b="0" dirty="0">
                          <a:solidFill>
                            <a:schemeClr val="tx1"/>
                          </a:solidFill>
                        </a:rPr>
                        <a:t>0.5</a:t>
                      </a:r>
                    </a:p>
                  </a:txBody>
                  <a:tcPr/>
                </a:tc>
                <a:tc>
                  <a:txBody>
                    <a:bodyPr/>
                    <a:lstStyle/>
                    <a:p>
                      <a:pPr algn="ctr"/>
                      <a:r>
                        <a:rPr lang="en-US" sz="1100" b="0" dirty="0">
                          <a:solidFill>
                            <a:schemeClr val="tx1"/>
                          </a:solidFill>
                        </a:rPr>
                        <a:t>[0.2, 0.8]</a:t>
                      </a:r>
                    </a:p>
                  </a:txBody>
                  <a:tcPr/>
                </a:tc>
                <a:tc>
                  <a:txBody>
                    <a:bodyPr/>
                    <a:lstStyle/>
                    <a:p>
                      <a:pPr algn="ctr"/>
                      <a:r>
                        <a:rPr lang="en-US" sz="1100" b="0" dirty="0">
                          <a:solidFill>
                            <a:schemeClr val="tx1"/>
                          </a:solidFill>
                        </a:rPr>
                        <a:t>0.1</a:t>
                      </a:r>
                    </a:p>
                  </a:txBody>
                  <a:tcPr/>
                </a:tc>
                <a:tc>
                  <a:txBody>
                    <a:bodyPr/>
                    <a:lstStyle/>
                    <a:p>
                      <a:pPr algn="ctr"/>
                      <a:r>
                        <a:rPr lang="en-US" sz="1100" b="0" dirty="0">
                          <a:solidFill>
                            <a:schemeClr val="tx1"/>
                          </a:solidFill>
                        </a:rPr>
                        <a:t>10000</a:t>
                      </a:r>
                    </a:p>
                  </a:txBody>
                  <a:tcPr/>
                </a:tc>
                <a:extLst>
                  <a:ext uri="{0D108BD9-81ED-4DB2-BD59-A6C34878D82A}">
                    <a16:rowId xmlns:a16="http://schemas.microsoft.com/office/drawing/2014/main" val="1455617969"/>
                  </a:ext>
                </a:extLst>
              </a:tr>
              <a:tr h="188467">
                <a:tc>
                  <a:txBody>
                    <a:bodyPr/>
                    <a:lstStyle/>
                    <a:p>
                      <a:pPr algn="ctr"/>
                      <a:r>
                        <a:rPr lang="en-US" sz="1100" b="0" dirty="0">
                          <a:solidFill>
                            <a:schemeClr val="tx1"/>
                          </a:solidFill>
                        </a:rPr>
                        <a:t>Pole Mass</a:t>
                      </a:r>
                    </a:p>
                  </a:txBody>
                  <a:tcPr/>
                </a:tc>
                <a:tc>
                  <a:txBody>
                    <a:bodyPr/>
                    <a:lstStyle/>
                    <a:p>
                      <a:pPr algn="ctr"/>
                      <a:r>
                        <a:rPr lang="en-US" sz="1100" b="0" dirty="0">
                          <a:solidFill>
                            <a:schemeClr val="tx1"/>
                          </a:solidFill>
                        </a:rPr>
                        <a:t>0.1</a:t>
                      </a:r>
                    </a:p>
                  </a:txBody>
                  <a:tcPr/>
                </a:tc>
                <a:tc>
                  <a:txBody>
                    <a:bodyPr/>
                    <a:lstStyle/>
                    <a:p>
                      <a:pPr algn="ctr"/>
                      <a:r>
                        <a:rPr lang="en-US" sz="1100" b="0" dirty="0">
                          <a:solidFill>
                            <a:schemeClr val="tx1"/>
                          </a:solidFill>
                        </a:rPr>
                        <a:t>[0.1, 0.6]</a:t>
                      </a:r>
                    </a:p>
                  </a:txBody>
                  <a:tcPr/>
                </a:tc>
                <a:tc>
                  <a:txBody>
                    <a:bodyPr/>
                    <a:lstStyle/>
                    <a:p>
                      <a:pPr algn="ctr"/>
                      <a:r>
                        <a:rPr lang="en-US" sz="1100" b="0" dirty="0">
                          <a:solidFill>
                            <a:schemeClr val="tx1"/>
                          </a:solidFill>
                        </a:rPr>
                        <a:t>0.05</a:t>
                      </a:r>
                    </a:p>
                  </a:txBody>
                  <a:tcPr/>
                </a:tc>
                <a:tc>
                  <a:txBody>
                    <a:bodyPr/>
                    <a:lstStyle/>
                    <a:p>
                      <a:pPr algn="ctr"/>
                      <a:r>
                        <a:rPr lang="en-US" sz="1100" b="0" dirty="0">
                          <a:solidFill>
                            <a:schemeClr val="tx1"/>
                          </a:solidFill>
                        </a:rPr>
                        <a:t>10000</a:t>
                      </a:r>
                    </a:p>
                  </a:txBody>
                  <a:tcPr/>
                </a:tc>
                <a:extLst>
                  <a:ext uri="{0D108BD9-81ED-4DB2-BD59-A6C34878D82A}">
                    <a16:rowId xmlns:a16="http://schemas.microsoft.com/office/drawing/2014/main" val="1631192089"/>
                  </a:ext>
                </a:extLst>
              </a:tr>
            </a:tbl>
          </a:graphicData>
        </a:graphic>
      </p:graphicFrame>
      <p:pic>
        <p:nvPicPr>
          <p:cNvPr id="27" name="Imagen 26">
            <a:extLst>
              <a:ext uri="{FF2B5EF4-FFF2-40B4-BE49-F238E27FC236}">
                <a16:creationId xmlns:a16="http://schemas.microsoft.com/office/drawing/2014/main" id="{BABED580-288A-1EFB-B8B6-CF2A66D2C27A}"/>
              </a:ext>
            </a:extLst>
          </p:cNvPr>
          <p:cNvPicPr>
            <a:picLocks noChangeAspect="1"/>
          </p:cNvPicPr>
          <p:nvPr/>
        </p:nvPicPr>
        <p:blipFill>
          <a:blip r:embed="rId5"/>
          <a:stretch>
            <a:fillRect/>
          </a:stretch>
        </p:blipFill>
        <p:spPr>
          <a:xfrm>
            <a:off x="9950425" y="5515033"/>
            <a:ext cx="1494513" cy="971717"/>
          </a:xfrm>
          <a:prstGeom prst="rect">
            <a:avLst/>
          </a:prstGeom>
        </p:spPr>
      </p:pic>
      <p:pic>
        <p:nvPicPr>
          <p:cNvPr id="30" name="Imagen 29" descr="Gráfico, Gráfico radial&#10;&#10;Descripción generada automáticamente">
            <a:extLst>
              <a:ext uri="{FF2B5EF4-FFF2-40B4-BE49-F238E27FC236}">
                <a16:creationId xmlns:a16="http://schemas.microsoft.com/office/drawing/2014/main" id="{FAA601D7-404B-515B-35B6-2B86769B4C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2214" y="2044464"/>
            <a:ext cx="4097521" cy="2651338"/>
          </a:xfrm>
          <a:prstGeom prst="rect">
            <a:avLst/>
          </a:prstGeom>
        </p:spPr>
      </p:pic>
      <p:pic>
        <p:nvPicPr>
          <p:cNvPr id="32" name="Imagen 31" descr="Gráfico, Gráfico de líneas&#10;&#10;Descripción generada automáticamente">
            <a:extLst>
              <a:ext uri="{FF2B5EF4-FFF2-40B4-BE49-F238E27FC236}">
                <a16:creationId xmlns:a16="http://schemas.microsoft.com/office/drawing/2014/main" id="{E577E332-9BA1-2D93-DCBB-7700BA94B8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969624"/>
            <a:ext cx="3734689" cy="2801017"/>
          </a:xfrm>
          <a:prstGeom prst="rect">
            <a:avLst/>
          </a:prstGeom>
        </p:spPr>
      </p:pic>
      <p:sp>
        <p:nvSpPr>
          <p:cNvPr id="5" name="Marcador de número de diapositiva 1">
            <a:extLst>
              <a:ext uri="{FF2B5EF4-FFF2-40B4-BE49-F238E27FC236}">
                <a16:creationId xmlns:a16="http://schemas.microsoft.com/office/drawing/2014/main" id="{550751F1-D778-F6D4-F303-1BC2A293664A}"/>
              </a:ext>
            </a:extLst>
          </p:cNvPr>
          <p:cNvSpPr>
            <a:spLocks noGrp="1"/>
          </p:cNvSpPr>
          <p:nvPr>
            <p:ph type="sldNum" sz="quarter" idx="12"/>
          </p:nvPr>
        </p:nvSpPr>
        <p:spPr>
          <a:xfrm>
            <a:off x="9356643" y="6435389"/>
            <a:ext cx="2743200" cy="365125"/>
          </a:xfrm>
        </p:spPr>
        <p:txBody>
          <a:bodyPr/>
          <a:lstStyle/>
          <a:p>
            <a:r>
              <a:rPr lang="en-US" dirty="0"/>
              <a:t>35</a:t>
            </a:r>
          </a:p>
        </p:txBody>
      </p:sp>
    </p:spTree>
    <p:extLst>
      <p:ext uri="{BB962C8B-B14F-4D97-AF65-F5344CB8AC3E}">
        <p14:creationId xmlns:p14="http://schemas.microsoft.com/office/powerpoint/2010/main" val="3662407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4.2 	Generalization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646331"/>
          </a:xfrm>
          <a:prstGeom prst="rect">
            <a:avLst/>
          </a:prstGeom>
          <a:noFill/>
        </p:spPr>
        <p:txBody>
          <a:bodyPr wrap="square">
            <a:spAutoFit/>
          </a:bodyPr>
          <a:lstStyle/>
          <a:p>
            <a:pPr algn="ctr"/>
            <a:r>
              <a:rPr lang="en-US" b="1" u="sng" dirty="0">
                <a:solidFill>
                  <a:schemeClr val="tx2"/>
                </a:solidFill>
              </a:rPr>
              <a:t>Custom </a:t>
            </a:r>
            <a:r>
              <a:rPr lang="en-US" b="1" u="sng" dirty="0" err="1">
                <a:solidFill>
                  <a:schemeClr val="tx2"/>
                </a:solidFill>
              </a:rPr>
              <a:t>CartPole</a:t>
            </a:r>
            <a:endParaRPr lang="en-US" b="1" dirty="0">
              <a:solidFill>
                <a:schemeClr val="tx2"/>
              </a:solidFill>
            </a:endParaRPr>
          </a:p>
          <a:p>
            <a:pPr algn="ctr"/>
            <a:endParaRPr lang="en-US" b="1" dirty="0">
              <a:solidFill>
                <a:schemeClr val="tx2"/>
              </a:solidFill>
            </a:endParaRPr>
          </a:p>
        </p:txBody>
      </p:sp>
      <p:sp>
        <p:nvSpPr>
          <p:cNvPr id="21" name="Rectángulo 20">
            <a:extLst>
              <a:ext uri="{FF2B5EF4-FFF2-40B4-BE49-F238E27FC236}">
                <a16:creationId xmlns:a16="http://schemas.microsoft.com/office/drawing/2014/main" id="{EE0DEA74-AD5F-856B-1DA0-B1BD3DB97F48}"/>
              </a:ext>
            </a:extLst>
          </p:cNvPr>
          <p:cNvSpPr/>
          <p:nvPr/>
        </p:nvSpPr>
        <p:spPr>
          <a:xfrm>
            <a:off x="9843121" y="5269986"/>
            <a:ext cx="1709123" cy="13354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5">
            <a:extLst>
              <a:ext uri="{FF2B5EF4-FFF2-40B4-BE49-F238E27FC236}">
                <a16:creationId xmlns:a16="http://schemas.microsoft.com/office/drawing/2014/main" id="{D4E139BF-9BD3-7D2C-4C97-085302D22B96}"/>
              </a:ext>
            </a:extLst>
          </p:cNvPr>
          <p:cNvGraphicFramePr>
            <a:graphicFrameLocks noGrp="1"/>
          </p:cNvGraphicFramePr>
          <p:nvPr>
            <p:extLst>
              <p:ext uri="{D42A27DB-BD31-4B8C-83A1-F6EECF244321}">
                <p14:modId xmlns:p14="http://schemas.microsoft.com/office/powerpoint/2010/main" val="4074726664"/>
              </p:ext>
            </p:extLst>
          </p:nvPr>
        </p:nvGraphicFramePr>
        <p:xfrm>
          <a:off x="639756" y="5172433"/>
          <a:ext cx="6728580" cy="1329362"/>
        </p:xfrm>
        <a:graphic>
          <a:graphicData uri="http://schemas.openxmlformats.org/drawingml/2006/table">
            <a:tbl>
              <a:tblPr firstRow="1" bandRow="1">
                <a:tableStyleId>{5C22544A-7EE6-4342-B048-85BDC9FD1C3A}</a:tableStyleId>
              </a:tblPr>
              <a:tblGrid>
                <a:gridCol w="1345716">
                  <a:extLst>
                    <a:ext uri="{9D8B030D-6E8A-4147-A177-3AD203B41FA5}">
                      <a16:colId xmlns:a16="http://schemas.microsoft.com/office/drawing/2014/main" val="6219166"/>
                    </a:ext>
                  </a:extLst>
                </a:gridCol>
                <a:gridCol w="1345716">
                  <a:extLst>
                    <a:ext uri="{9D8B030D-6E8A-4147-A177-3AD203B41FA5}">
                      <a16:colId xmlns:a16="http://schemas.microsoft.com/office/drawing/2014/main" val="1987779736"/>
                    </a:ext>
                  </a:extLst>
                </a:gridCol>
                <a:gridCol w="1345716">
                  <a:extLst>
                    <a:ext uri="{9D8B030D-6E8A-4147-A177-3AD203B41FA5}">
                      <a16:colId xmlns:a16="http://schemas.microsoft.com/office/drawing/2014/main" val="1174388940"/>
                    </a:ext>
                  </a:extLst>
                </a:gridCol>
                <a:gridCol w="1345716">
                  <a:extLst>
                    <a:ext uri="{9D8B030D-6E8A-4147-A177-3AD203B41FA5}">
                      <a16:colId xmlns:a16="http://schemas.microsoft.com/office/drawing/2014/main" val="2776966608"/>
                    </a:ext>
                  </a:extLst>
                </a:gridCol>
                <a:gridCol w="1345716">
                  <a:extLst>
                    <a:ext uri="{9D8B030D-6E8A-4147-A177-3AD203B41FA5}">
                      <a16:colId xmlns:a16="http://schemas.microsoft.com/office/drawing/2014/main" val="3932225571"/>
                    </a:ext>
                  </a:extLst>
                </a:gridCol>
              </a:tblGrid>
              <a:tr h="293042">
                <a:tc>
                  <a:txBody>
                    <a:bodyPr/>
                    <a:lstStyle/>
                    <a:p>
                      <a:pPr algn="ctr"/>
                      <a:r>
                        <a:rPr lang="en-US" sz="1100" dirty="0"/>
                        <a:t>Feature Modified</a:t>
                      </a:r>
                    </a:p>
                  </a:txBody>
                  <a:tcPr/>
                </a:tc>
                <a:tc>
                  <a:txBody>
                    <a:bodyPr/>
                    <a:lstStyle/>
                    <a:p>
                      <a:pPr algn="ctr"/>
                      <a:r>
                        <a:rPr lang="en-US" sz="1100" b="1" dirty="0"/>
                        <a:t>Trained Value</a:t>
                      </a:r>
                    </a:p>
                  </a:txBody>
                  <a:tcPr/>
                </a:tc>
                <a:tc>
                  <a:txBody>
                    <a:bodyPr/>
                    <a:lstStyle/>
                    <a:p>
                      <a:pPr algn="ctr"/>
                      <a:r>
                        <a:rPr lang="es-ES" sz="1100" b="1" i="0" u="none" strike="noStrike" kern="1200" baseline="0" dirty="0" err="1">
                          <a:solidFill>
                            <a:schemeClr val="lt1"/>
                          </a:solidFill>
                          <a:latin typeface="+mn-lt"/>
                          <a:ea typeface="+mn-ea"/>
                          <a:cs typeface="+mn-cs"/>
                        </a:rPr>
                        <a:t>Values</a:t>
                      </a:r>
                      <a:r>
                        <a:rPr lang="es-ES" sz="1100" b="1" i="0" u="none" strike="noStrike" kern="1200" baseline="0" dirty="0">
                          <a:solidFill>
                            <a:schemeClr val="lt1"/>
                          </a:solidFill>
                          <a:latin typeface="+mn-lt"/>
                          <a:ea typeface="+mn-ea"/>
                          <a:cs typeface="+mn-cs"/>
                        </a:rPr>
                        <a:t> </a:t>
                      </a:r>
                      <a:r>
                        <a:rPr lang="es-ES" sz="1100" b="1" i="0" u="none" strike="noStrike" kern="1200" baseline="0" dirty="0" err="1">
                          <a:solidFill>
                            <a:schemeClr val="lt1"/>
                          </a:solidFill>
                          <a:latin typeface="+mn-lt"/>
                          <a:ea typeface="+mn-ea"/>
                          <a:cs typeface="+mn-cs"/>
                        </a:rPr>
                        <a:t>Tested</a:t>
                      </a:r>
                      <a:endParaRPr lang="en-US" sz="1100" b="1" dirty="0"/>
                    </a:p>
                  </a:txBody>
                  <a:tcPr/>
                </a:tc>
                <a:tc>
                  <a:txBody>
                    <a:bodyPr/>
                    <a:lstStyle/>
                    <a:p>
                      <a:pPr algn="ctr"/>
                      <a:r>
                        <a:rPr lang="es-ES" sz="1100" b="1" i="0" u="none" strike="noStrike" kern="1200" baseline="0" dirty="0">
                          <a:solidFill>
                            <a:schemeClr val="lt1"/>
                          </a:solidFill>
                          <a:latin typeface="+mn-lt"/>
                          <a:ea typeface="+mn-ea"/>
                          <a:cs typeface="+mn-cs"/>
                        </a:rPr>
                        <a:t>Step </a:t>
                      </a:r>
                      <a:r>
                        <a:rPr lang="es-ES" sz="1100" b="1" i="0" u="none" strike="noStrike" kern="1200" baseline="0" dirty="0" err="1">
                          <a:solidFill>
                            <a:schemeClr val="lt1"/>
                          </a:solidFill>
                          <a:latin typeface="+mn-lt"/>
                          <a:ea typeface="+mn-ea"/>
                          <a:cs typeface="+mn-cs"/>
                        </a:rPr>
                        <a:t>Size</a:t>
                      </a:r>
                      <a:endParaRPr lang="en-US" sz="1100" b="1" dirty="0"/>
                    </a:p>
                  </a:txBody>
                  <a:tcPr/>
                </a:tc>
                <a:tc>
                  <a:txBody>
                    <a:bodyPr/>
                    <a:lstStyle/>
                    <a:p>
                      <a:pPr algn="ctr"/>
                      <a:r>
                        <a:rPr lang="en-US" sz="1100" b="1" dirty="0"/>
                        <a:t>Max. Steps</a:t>
                      </a:r>
                    </a:p>
                  </a:txBody>
                  <a:tcPr/>
                </a:tc>
                <a:extLst>
                  <a:ext uri="{0D108BD9-81ED-4DB2-BD59-A6C34878D82A}">
                    <a16:rowId xmlns:a16="http://schemas.microsoft.com/office/drawing/2014/main" val="2467687924"/>
                  </a:ext>
                </a:extLst>
              </a:tr>
              <a:tr h="188467">
                <a:tc>
                  <a:txBody>
                    <a:bodyPr/>
                    <a:lstStyle/>
                    <a:p>
                      <a:pPr algn="ctr"/>
                      <a:r>
                        <a:rPr lang="en-US" sz="1100" b="0" dirty="0">
                          <a:solidFill>
                            <a:schemeClr val="tx1"/>
                          </a:solidFill>
                        </a:rPr>
                        <a:t>Force Magnitude</a:t>
                      </a:r>
                    </a:p>
                  </a:txBody>
                  <a:tcPr/>
                </a:tc>
                <a:tc>
                  <a:txBody>
                    <a:bodyPr/>
                    <a:lstStyle/>
                    <a:p>
                      <a:pPr algn="ctr"/>
                      <a:r>
                        <a:rPr lang="en-US" sz="1100" b="0" dirty="0">
                          <a:solidFill>
                            <a:schemeClr val="tx1"/>
                          </a:solidFill>
                        </a:rPr>
                        <a:t>10</a:t>
                      </a:r>
                    </a:p>
                  </a:txBody>
                  <a:tcPr/>
                </a:tc>
                <a:tc>
                  <a:txBody>
                    <a:bodyPr/>
                    <a:lstStyle/>
                    <a:p>
                      <a:pPr algn="ctr"/>
                      <a:r>
                        <a:rPr lang="en-US" sz="1100" b="0" i="0" u="none" strike="noStrike" kern="1200" baseline="0" dirty="0">
                          <a:solidFill>
                            <a:schemeClr val="tx1"/>
                          </a:solidFill>
                          <a:latin typeface="+mn-lt"/>
                          <a:ea typeface="+mn-ea"/>
                          <a:cs typeface="+mn-cs"/>
                        </a:rPr>
                        <a:t>[5.0, 15.0]</a:t>
                      </a:r>
                      <a:endParaRPr lang="en-US" sz="1100" b="0" dirty="0">
                        <a:solidFill>
                          <a:schemeClr val="tx1"/>
                        </a:solidFill>
                      </a:endParaRPr>
                    </a:p>
                  </a:txBody>
                  <a:tcPr/>
                </a:tc>
                <a:tc>
                  <a:txBody>
                    <a:bodyPr/>
                    <a:lstStyle/>
                    <a:p>
                      <a:pPr algn="ctr"/>
                      <a:r>
                        <a:rPr lang="en-US" sz="1100" b="0" i="0" u="none" strike="noStrike" kern="1200" baseline="0" dirty="0">
                          <a:solidFill>
                            <a:schemeClr val="tx1"/>
                          </a:solidFill>
                          <a:latin typeface="+mn-lt"/>
                          <a:ea typeface="+mn-ea"/>
                          <a:cs typeface="+mn-cs"/>
                        </a:rPr>
                        <a:t>1.0</a:t>
                      </a:r>
                      <a:endParaRPr lang="en-US" sz="1100" b="0" dirty="0">
                        <a:solidFill>
                          <a:schemeClr val="tx1"/>
                        </a:solidFill>
                      </a:endParaRPr>
                    </a:p>
                  </a:txBody>
                  <a:tcPr/>
                </a:tc>
                <a:tc>
                  <a:txBody>
                    <a:bodyPr/>
                    <a:lstStyle/>
                    <a:p>
                      <a:pPr algn="ctr"/>
                      <a:r>
                        <a:rPr lang="en-US" sz="1100" b="0" dirty="0">
                          <a:solidFill>
                            <a:schemeClr val="tx1"/>
                          </a:solidFill>
                        </a:rPr>
                        <a:t>10000</a:t>
                      </a:r>
                    </a:p>
                  </a:txBody>
                  <a:tcPr/>
                </a:tc>
                <a:extLst>
                  <a:ext uri="{0D108BD9-81ED-4DB2-BD59-A6C34878D82A}">
                    <a16:rowId xmlns:a16="http://schemas.microsoft.com/office/drawing/2014/main" val="1467948948"/>
                  </a:ext>
                </a:extLst>
              </a:tr>
              <a:tr h="188467">
                <a:tc>
                  <a:txBody>
                    <a:bodyPr/>
                    <a:lstStyle/>
                    <a:p>
                      <a:pPr algn="ctr"/>
                      <a:r>
                        <a:rPr lang="en-US" sz="1100" b="0" dirty="0">
                          <a:solidFill>
                            <a:schemeClr val="tx1"/>
                          </a:solidFill>
                        </a:rPr>
                        <a:t>Gravity</a:t>
                      </a:r>
                    </a:p>
                  </a:txBody>
                  <a:tcPr/>
                </a:tc>
                <a:tc>
                  <a:txBody>
                    <a:bodyPr/>
                    <a:lstStyle/>
                    <a:p>
                      <a:pPr algn="ctr"/>
                      <a:r>
                        <a:rPr lang="en-US" sz="1100" b="0" dirty="0">
                          <a:solidFill>
                            <a:schemeClr val="tx1"/>
                          </a:solidFill>
                        </a:rPr>
                        <a:t>9.8</a:t>
                      </a:r>
                    </a:p>
                  </a:txBody>
                  <a:tcPr/>
                </a:tc>
                <a:tc>
                  <a:txBody>
                    <a:bodyPr/>
                    <a:lstStyle/>
                    <a:p>
                      <a:pPr algn="ctr"/>
                      <a:r>
                        <a:rPr lang="en-US" sz="1100" b="0" i="0" u="none" strike="noStrike" kern="1200" baseline="0" dirty="0">
                          <a:solidFill>
                            <a:schemeClr val="tx1"/>
                          </a:solidFill>
                          <a:latin typeface="+mn-lt"/>
                          <a:ea typeface="+mn-ea"/>
                          <a:cs typeface="+mn-cs"/>
                        </a:rPr>
                        <a:t>[5.0, 15.0]</a:t>
                      </a:r>
                      <a:endParaRPr lang="en-US" sz="1100" b="0" dirty="0">
                        <a:solidFill>
                          <a:schemeClr val="tx1"/>
                        </a:solidFill>
                      </a:endParaRPr>
                    </a:p>
                  </a:txBody>
                  <a:tcPr/>
                </a:tc>
                <a:tc>
                  <a:txBody>
                    <a:bodyPr/>
                    <a:lstStyle/>
                    <a:p>
                      <a:pPr algn="ctr"/>
                      <a:r>
                        <a:rPr lang="en-US" sz="1100" b="0" dirty="0">
                          <a:solidFill>
                            <a:schemeClr val="tx1"/>
                          </a:solidFill>
                        </a:rPr>
                        <a:t>1.0</a:t>
                      </a:r>
                    </a:p>
                  </a:txBody>
                  <a:tcPr/>
                </a:tc>
                <a:tc>
                  <a:txBody>
                    <a:bodyPr/>
                    <a:lstStyle/>
                    <a:p>
                      <a:pPr algn="ctr"/>
                      <a:r>
                        <a:rPr lang="en-US" sz="1100" b="0" dirty="0">
                          <a:solidFill>
                            <a:schemeClr val="tx1"/>
                          </a:solidFill>
                        </a:rPr>
                        <a:t>10000</a:t>
                      </a:r>
                    </a:p>
                  </a:txBody>
                  <a:tcPr/>
                </a:tc>
                <a:extLst>
                  <a:ext uri="{0D108BD9-81ED-4DB2-BD59-A6C34878D82A}">
                    <a16:rowId xmlns:a16="http://schemas.microsoft.com/office/drawing/2014/main" val="1575428471"/>
                  </a:ext>
                </a:extLst>
              </a:tr>
              <a:tr h="188467">
                <a:tc>
                  <a:txBody>
                    <a:bodyPr/>
                    <a:lstStyle/>
                    <a:p>
                      <a:pPr algn="ctr"/>
                      <a:r>
                        <a:rPr lang="en-US" sz="1100" b="1" dirty="0">
                          <a:solidFill>
                            <a:srgbClr val="0070C0"/>
                          </a:solidFill>
                        </a:rPr>
                        <a:t>Pole  Length</a:t>
                      </a:r>
                    </a:p>
                  </a:txBody>
                  <a:tcPr/>
                </a:tc>
                <a:tc>
                  <a:txBody>
                    <a:bodyPr/>
                    <a:lstStyle/>
                    <a:p>
                      <a:pPr algn="ctr"/>
                      <a:r>
                        <a:rPr lang="en-US" sz="1100" b="1" dirty="0">
                          <a:solidFill>
                            <a:srgbClr val="0070C0"/>
                          </a:solidFill>
                        </a:rPr>
                        <a:t>0.5</a:t>
                      </a:r>
                    </a:p>
                  </a:txBody>
                  <a:tcPr/>
                </a:tc>
                <a:tc>
                  <a:txBody>
                    <a:bodyPr/>
                    <a:lstStyle/>
                    <a:p>
                      <a:pPr algn="ctr"/>
                      <a:r>
                        <a:rPr lang="en-US" sz="1100" b="1" dirty="0">
                          <a:solidFill>
                            <a:srgbClr val="0070C0"/>
                          </a:solidFill>
                        </a:rPr>
                        <a:t>[0.2, 0.8]</a:t>
                      </a:r>
                    </a:p>
                  </a:txBody>
                  <a:tcPr/>
                </a:tc>
                <a:tc>
                  <a:txBody>
                    <a:bodyPr/>
                    <a:lstStyle/>
                    <a:p>
                      <a:pPr algn="ctr"/>
                      <a:r>
                        <a:rPr lang="en-US" sz="1100" b="1" dirty="0">
                          <a:solidFill>
                            <a:srgbClr val="0070C0"/>
                          </a:solidFill>
                        </a:rPr>
                        <a:t>0.1</a:t>
                      </a:r>
                    </a:p>
                  </a:txBody>
                  <a:tcPr/>
                </a:tc>
                <a:tc>
                  <a:txBody>
                    <a:bodyPr/>
                    <a:lstStyle/>
                    <a:p>
                      <a:pPr algn="ctr"/>
                      <a:r>
                        <a:rPr lang="en-US" sz="1100" b="1" dirty="0">
                          <a:solidFill>
                            <a:srgbClr val="0070C0"/>
                          </a:solidFill>
                        </a:rPr>
                        <a:t>10000</a:t>
                      </a:r>
                    </a:p>
                  </a:txBody>
                  <a:tcPr/>
                </a:tc>
                <a:extLst>
                  <a:ext uri="{0D108BD9-81ED-4DB2-BD59-A6C34878D82A}">
                    <a16:rowId xmlns:a16="http://schemas.microsoft.com/office/drawing/2014/main" val="1455617969"/>
                  </a:ext>
                </a:extLst>
              </a:tr>
              <a:tr h="188467">
                <a:tc>
                  <a:txBody>
                    <a:bodyPr/>
                    <a:lstStyle/>
                    <a:p>
                      <a:pPr algn="ctr"/>
                      <a:r>
                        <a:rPr lang="en-US" sz="1100" b="1" dirty="0">
                          <a:solidFill>
                            <a:srgbClr val="0070C0"/>
                          </a:solidFill>
                        </a:rPr>
                        <a:t>Pole Mass</a:t>
                      </a:r>
                    </a:p>
                  </a:txBody>
                  <a:tcPr/>
                </a:tc>
                <a:tc>
                  <a:txBody>
                    <a:bodyPr/>
                    <a:lstStyle/>
                    <a:p>
                      <a:pPr algn="ctr"/>
                      <a:r>
                        <a:rPr lang="en-US" sz="1100" b="1" dirty="0">
                          <a:solidFill>
                            <a:srgbClr val="0070C0"/>
                          </a:solidFill>
                        </a:rPr>
                        <a:t>0.1</a:t>
                      </a:r>
                    </a:p>
                  </a:txBody>
                  <a:tcPr/>
                </a:tc>
                <a:tc>
                  <a:txBody>
                    <a:bodyPr/>
                    <a:lstStyle/>
                    <a:p>
                      <a:pPr algn="ctr"/>
                      <a:r>
                        <a:rPr lang="en-US" sz="1100" b="1" dirty="0">
                          <a:solidFill>
                            <a:srgbClr val="0070C0"/>
                          </a:solidFill>
                        </a:rPr>
                        <a:t>[0.1, 0.6]</a:t>
                      </a:r>
                    </a:p>
                  </a:txBody>
                  <a:tcPr/>
                </a:tc>
                <a:tc>
                  <a:txBody>
                    <a:bodyPr/>
                    <a:lstStyle/>
                    <a:p>
                      <a:pPr algn="ctr"/>
                      <a:r>
                        <a:rPr lang="en-US" sz="1100" b="1" dirty="0">
                          <a:solidFill>
                            <a:srgbClr val="0070C0"/>
                          </a:solidFill>
                        </a:rPr>
                        <a:t>0.05</a:t>
                      </a:r>
                    </a:p>
                  </a:txBody>
                  <a:tcPr/>
                </a:tc>
                <a:tc>
                  <a:txBody>
                    <a:bodyPr/>
                    <a:lstStyle/>
                    <a:p>
                      <a:pPr algn="ctr"/>
                      <a:r>
                        <a:rPr lang="en-US" sz="1100" b="1" dirty="0">
                          <a:solidFill>
                            <a:srgbClr val="0070C0"/>
                          </a:solidFill>
                        </a:rPr>
                        <a:t>10000</a:t>
                      </a:r>
                    </a:p>
                  </a:txBody>
                  <a:tcPr/>
                </a:tc>
                <a:extLst>
                  <a:ext uri="{0D108BD9-81ED-4DB2-BD59-A6C34878D82A}">
                    <a16:rowId xmlns:a16="http://schemas.microsoft.com/office/drawing/2014/main" val="1631192089"/>
                  </a:ext>
                </a:extLst>
              </a:tr>
            </a:tbl>
          </a:graphicData>
        </a:graphic>
      </p:graphicFrame>
      <p:pic>
        <p:nvPicPr>
          <p:cNvPr id="9" name="Imagen 8">
            <a:extLst>
              <a:ext uri="{FF2B5EF4-FFF2-40B4-BE49-F238E27FC236}">
                <a16:creationId xmlns:a16="http://schemas.microsoft.com/office/drawing/2014/main" id="{92D28596-37B0-BC1F-0DD6-AA1D5D7674FB}"/>
              </a:ext>
            </a:extLst>
          </p:cNvPr>
          <p:cNvPicPr>
            <a:picLocks noChangeAspect="1"/>
          </p:cNvPicPr>
          <p:nvPr/>
        </p:nvPicPr>
        <p:blipFill>
          <a:blip r:embed="rId4"/>
          <a:stretch>
            <a:fillRect/>
          </a:stretch>
        </p:blipFill>
        <p:spPr>
          <a:xfrm>
            <a:off x="9950425" y="5515033"/>
            <a:ext cx="1494513" cy="971717"/>
          </a:xfrm>
          <a:prstGeom prst="rect">
            <a:avLst/>
          </a:prstGeom>
        </p:spPr>
      </p:pic>
      <p:pic>
        <p:nvPicPr>
          <p:cNvPr id="11" name="Imagen 10" descr="Gráfico, Gráfico de líneas&#10;&#10;Descripción generada automáticamente">
            <a:extLst>
              <a:ext uri="{FF2B5EF4-FFF2-40B4-BE49-F238E27FC236}">
                <a16:creationId xmlns:a16="http://schemas.microsoft.com/office/drawing/2014/main" id="{A6D61443-AFE5-F1B0-1DDA-C0D020C16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2174" y="1899357"/>
            <a:ext cx="3916818" cy="2937613"/>
          </a:xfrm>
          <a:prstGeom prst="rect">
            <a:avLst/>
          </a:prstGeom>
        </p:spPr>
      </p:pic>
      <p:pic>
        <p:nvPicPr>
          <p:cNvPr id="13" name="Imagen 12" descr="Gráfico, Gráfico de líneas&#10;&#10;Descripción generada automáticamente">
            <a:extLst>
              <a:ext uri="{FF2B5EF4-FFF2-40B4-BE49-F238E27FC236}">
                <a16:creationId xmlns:a16="http://schemas.microsoft.com/office/drawing/2014/main" id="{8091E0D1-540D-907A-08D7-47C9E5363B40}"/>
              </a:ext>
            </a:extLst>
          </p:cNvPr>
          <p:cNvPicPr>
            <a:picLocks noChangeAspect="1"/>
          </p:cNvPicPr>
          <p:nvPr/>
        </p:nvPicPr>
        <p:blipFill rotWithShape="1">
          <a:blip r:embed="rId6">
            <a:extLst>
              <a:ext uri="{28A0092B-C50C-407E-A947-70E740481C1C}">
                <a14:useLocalDpi xmlns:a14="http://schemas.microsoft.com/office/drawing/2010/main" val="0"/>
              </a:ext>
            </a:extLst>
          </a:blip>
          <a:srcRect t="5412"/>
          <a:stretch/>
        </p:blipFill>
        <p:spPr>
          <a:xfrm>
            <a:off x="6096000" y="2077150"/>
            <a:ext cx="3916818" cy="2778631"/>
          </a:xfrm>
          <a:prstGeom prst="rect">
            <a:avLst/>
          </a:prstGeom>
        </p:spPr>
      </p:pic>
      <p:sp>
        <p:nvSpPr>
          <p:cNvPr id="5" name="Marcador de número de diapositiva 1">
            <a:extLst>
              <a:ext uri="{FF2B5EF4-FFF2-40B4-BE49-F238E27FC236}">
                <a16:creationId xmlns:a16="http://schemas.microsoft.com/office/drawing/2014/main" id="{B127F491-6B47-5858-A6A4-056A5DBF2B28}"/>
              </a:ext>
            </a:extLst>
          </p:cNvPr>
          <p:cNvSpPr>
            <a:spLocks noGrp="1"/>
          </p:cNvSpPr>
          <p:nvPr>
            <p:ph type="sldNum" sz="quarter" idx="12"/>
          </p:nvPr>
        </p:nvSpPr>
        <p:spPr>
          <a:xfrm>
            <a:off x="9356643" y="6435389"/>
            <a:ext cx="2743200" cy="365125"/>
          </a:xfrm>
        </p:spPr>
        <p:txBody>
          <a:bodyPr/>
          <a:lstStyle/>
          <a:p>
            <a:r>
              <a:rPr lang="en-US" dirty="0"/>
              <a:t>36</a:t>
            </a:r>
          </a:p>
        </p:txBody>
      </p:sp>
    </p:spTree>
    <p:extLst>
      <p:ext uri="{BB962C8B-B14F-4D97-AF65-F5344CB8AC3E}">
        <p14:creationId xmlns:p14="http://schemas.microsoft.com/office/powerpoint/2010/main" val="2265058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4.2 	Generalization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Custom </a:t>
            </a:r>
            <a:r>
              <a:rPr lang="en-US" b="1" u="sng" dirty="0" err="1">
                <a:solidFill>
                  <a:schemeClr val="tx2"/>
                </a:solidFill>
              </a:rPr>
              <a:t>MountainCar</a:t>
            </a:r>
            <a:r>
              <a:rPr lang="en-US" b="1" u="sng" dirty="0">
                <a:solidFill>
                  <a:schemeClr val="tx2"/>
                </a:solidFill>
              </a:rPr>
              <a:t> Continuous</a:t>
            </a:r>
            <a:endParaRPr lang="en-US" b="1" dirty="0">
              <a:solidFill>
                <a:schemeClr val="tx2"/>
              </a:solidFill>
            </a:endParaRPr>
          </a:p>
        </p:txBody>
      </p:sp>
      <p:sp>
        <p:nvSpPr>
          <p:cNvPr id="21" name="Rectángulo 20">
            <a:extLst>
              <a:ext uri="{FF2B5EF4-FFF2-40B4-BE49-F238E27FC236}">
                <a16:creationId xmlns:a16="http://schemas.microsoft.com/office/drawing/2014/main" id="{EE0DEA74-AD5F-856B-1DA0-B1BD3DB97F48}"/>
              </a:ext>
            </a:extLst>
          </p:cNvPr>
          <p:cNvSpPr/>
          <p:nvPr/>
        </p:nvSpPr>
        <p:spPr>
          <a:xfrm>
            <a:off x="9843121" y="5269986"/>
            <a:ext cx="1709123" cy="13354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5">
            <a:extLst>
              <a:ext uri="{FF2B5EF4-FFF2-40B4-BE49-F238E27FC236}">
                <a16:creationId xmlns:a16="http://schemas.microsoft.com/office/drawing/2014/main" id="{D4E139BF-9BD3-7D2C-4C97-085302D22B96}"/>
              </a:ext>
            </a:extLst>
          </p:cNvPr>
          <p:cNvGraphicFramePr>
            <a:graphicFrameLocks noGrp="1"/>
          </p:cNvGraphicFramePr>
          <p:nvPr>
            <p:extLst>
              <p:ext uri="{D42A27DB-BD31-4B8C-83A1-F6EECF244321}">
                <p14:modId xmlns:p14="http://schemas.microsoft.com/office/powerpoint/2010/main" val="1920922845"/>
              </p:ext>
            </p:extLst>
          </p:nvPr>
        </p:nvGraphicFramePr>
        <p:xfrm>
          <a:off x="639756" y="5269986"/>
          <a:ext cx="6728580" cy="1070282"/>
        </p:xfrm>
        <a:graphic>
          <a:graphicData uri="http://schemas.openxmlformats.org/drawingml/2006/table">
            <a:tbl>
              <a:tblPr firstRow="1" bandRow="1">
                <a:tableStyleId>{5C22544A-7EE6-4342-B048-85BDC9FD1C3A}</a:tableStyleId>
              </a:tblPr>
              <a:tblGrid>
                <a:gridCol w="1345716">
                  <a:extLst>
                    <a:ext uri="{9D8B030D-6E8A-4147-A177-3AD203B41FA5}">
                      <a16:colId xmlns:a16="http://schemas.microsoft.com/office/drawing/2014/main" val="6219166"/>
                    </a:ext>
                  </a:extLst>
                </a:gridCol>
                <a:gridCol w="1345716">
                  <a:extLst>
                    <a:ext uri="{9D8B030D-6E8A-4147-A177-3AD203B41FA5}">
                      <a16:colId xmlns:a16="http://schemas.microsoft.com/office/drawing/2014/main" val="1987779736"/>
                    </a:ext>
                  </a:extLst>
                </a:gridCol>
                <a:gridCol w="1345716">
                  <a:extLst>
                    <a:ext uri="{9D8B030D-6E8A-4147-A177-3AD203B41FA5}">
                      <a16:colId xmlns:a16="http://schemas.microsoft.com/office/drawing/2014/main" val="1174388940"/>
                    </a:ext>
                  </a:extLst>
                </a:gridCol>
                <a:gridCol w="1345716">
                  <a:extLst>
                    <a:ext uri="{9D8B030D-6E8A-4147-A177-3AD203B41FA5}">
                      <a16:colId xmlns:a16="http://schemas.microsoft.com/office/drawing/2014/main" val="2776966608"/>
                    </a:ext>
                  </a:extLst>
                </a:gridCol>
                <a:gridCol w="1345716">
                  <a:extLst>
                    <a:ext uri="{9D8B030D-6E8A-4147-A177-3AD203B41FA5}">
                      <a16:colId xmlns:a16="http://schemas.microsoft.com/office/drawing/2014/main" val="3932225571"/>
                    </a:ext>
                  </a:extLst>
                </a:gridCol>
              </a:tblGrid>
              <a:tr h="293042">
                <a:tc>
                  <a:txBody>
                    <a:bodyPr/>
                    <a:lstStyle/>
                    <a:p>
                      <a:pPr algn="ctr"/>
                      <a:r>
                        <a:rPr lang="en-US" sz="1100" dirty="0"/>
                        <a:t>Feature Modified</a:t>
                      </a:r>
                    </a:p>
                  </a:txBody>
                  <a:tcPr/>
                </a:tc>
                <a:tc>
                  <a:txBody>
                    <a:bodyPr/>
                    <a:lstStyle/>
                    <a:p>
                      <a:pPr algn="ctr"/>
                      <a:r>
                        <a:rPr lang="en-US" sz="1100" b="1" dirty="0"/>
                        <a:t>Trained Value</a:t>
                      </a:r>
                    </a:p>
                  </a:txBody>
                  <a:tcPr/>
                </a:tc>
                <a:tc>
                  <a:txBody>
                    <a:bodyPr/>
                    <a:lstStyle/>
                    <a:p>
                      <a:pPr algn="ctr"/>
                      <a:r>
                        <a:rPr lang="es-ES" sz="1100" b="1" i="0" u="none" strike="noStrike" kern="1200" baseline="0" dirty="0" err="1">
                          <a:solidFill>
                            <a:schemeClr val="lt1"/>
                          </a:solidFill>
                          <a:latin typeface="+mn-lt"/>
                          <a:ea typeface="+mn-ea"/>
                          <a:cs typeface="+mn-cs"/>
                        </a:rPr>
                        <a:t>Values</a:t>
                      </a:r>
                      <a:r>
                        <a:rPr lang="es-ES" sz="1100" b="1" i="0" u="none" strike="noStrike" kern="1200" baseline="0" dirty="0">
                          <a:solidFill>
                            <a:schemeClr val="lt1"/>
                          </a:solidFill>
                          <a:latin typeface="+mn-lt"/>
                          <a:ea typeface="+mn-ea"/>
                          <a:cs typeface="+mn-cs"/>
                        </a:rPr>
                        <a:t> </a:t>
                      </a:r>
                      <a:r>
                        <a:rPr lang="es-ES" sz="1100" b="1" i="0" u="none" strike="noStrike" kern="1200" baseline="0" dirty="0" err="1">
                          <a:solidFill>
                            <a:schemeClr val="lt1"/>
                          </a:solidFill>
                          <a:latin typeface="+mn-lt"/>
                          <a:ea typeface="+mn-ea"/>
                          <a:cs typeface="+mn-cs"/>
                        </a:rPr>
                        <a:t>Tested</a:t>
                      </a:r>
                      <a:endParaRPr lang="en-US" sz="1100" b="1" dirty="0"/>
                    </a:p>
                  </a:txBody>
                  <a:tcPr/>
                </a:tc>
                <a:tc>
                  <a:txBody>
                    <a:bodyPr/>
                    <a:lstStyle/>
                    <a:p>
                      <a:pPr algn="ctr"/>
                      <a:r>
                        <a:rPr lang="es-ES" sz="1100" b="1" i="0" u="none" strike="noStrike" kern="1200" baseline="0" dirty="0">
                          <a:solidFill>
                            <a:schemeClr val="lt1"/>
                          </a:solidFill>
                          <a:latin typeface="+mn-lt"/>
                          <a:ea typeface="+mn-ea"/>
                          <a:cs typeface="+mn-cs"/>
                        </a:rPr>
                        <a:t>Step </a:t>
                      </a:r>
                      <a:r>
                        <a:rPr lang="es-ES" sz="1100" b="1" i="0" u="none" strike="noStrike" kern="1200" baseline="0" dirty="0" err="1">
                          <a:solidFill>
                            <a:schemeClr val="lt1"/>
                          </a:solidFill>
                          <a:latin typeface="+mn-lt"/>
                          <a:ea typeface="+mn-ea"/>
                          <a:cs typeface="+mn-cs"/>
                        </a:rPr>
                        <a:t>Size</a:t>
                      </a:r>
                      <a:endParaRPr lang="en-US" sz="1100" b="1" dirty="0"/>
                    </a:p>
                  </a:txBody>
                  <a:tcPr/>
                </a:tc>
                <a:tc>
                  <a:txBody>
                    <a:bodyPr/>
                    <a:lstStyle/>
                    <a:p>
                      <a:pPr algn="ctr"/>
                      <a:r>
                        <a:rPr lang="en-US" sz="1100" b="1" dirty="0"/>
                        <a:t>Max. Steps</a:t>
                      </a:r>
                    </a:p>
                  </a:txBody>
                  <a:tcPr/>
                </a:tc>
                <a:extLst>
                  <a:ext uri="{0D108BD9-81ED-4DB2-BD59-A6C34878D82A}">
                    <a16:rowId xmlns:a16="http://schemas.microsoft.com/office/drawing/2014/main" val="2467687924"/>
                  </a:ext>
                </a:extLst>
              </a:tr>
              <a:tr h="188467">
                <a:tc>
                  <a:txBody>
                    <a:bodyPr/>
                    <a:lstStyle/>
                    <a:p>
                      <a:pPr algn="ctr"/>
                      <a:r>
                        <a:rPr lang="en-US" sz="1100" b="1" dirty="0">
                          <a:solidFill>
                            <a:srgbClr val="0070C0"/>
                          </a:solidFill>
                        </a:rPr>
                        <a:t>Car Friction</a:t>
                      </a:r>
                    </a:p>
                  </a:txBody>
                  <a:tcPr/>
                </a:tc>
                <a:tc>
                  <a:txBody>
                    <a:bodyPr/>
                    <a:lstStyle/>
                    <a:p>
                      <a:pPr algn="ctr"/>
                      <a:r>
                        <a:rPr lang="en-US" sz="1100" b="1" dirty="0">
                          <a:solidFill>
                            <a:srgbClr val="0070C0"/>
                          </a:solidFill>
                        </a:rPr>
                        <a:t>0.0025</a:t>
                      </a:r>
                    </a:p>
                  </a:txBody>
                  <a:tcPr/>
                </a:tc>
                <a:tc>
                  <a:txBody>
                    <a:bodyPr/>
                    <a:lstStyle/>
                    <a:p>
                      <a:pPr algn="ctr"/>
                      <a:r>
                        <a:rPr lang="en-US" sz="1100" b="1" i="0" u="none" strike="noStrike" kern="1200" baseline="0" dirty="0">
                          <a:solidFill>
                            <a:srgbClr val="0070C0"/>
                          </a:solidFill>
                          <a:latin typeface="+mn-lt"/>
                          <a:ea typeface="+mn-ea"/>
                          <a:cs typeface="+mn-cs"/>
                        </a:rPr>
                        <a:t>[0.001, 0.005]</a:t>
                      </a:r>
                      <a:endParaRPr lang="en-US" sz="1100" b="1" dirty="0">
                        <a:solidFill>
                          <a:srgbClr val="0070C0"/>
                        </a:solidFill>
                      </a:endParaRPr>
                    </a:p>
                  </a:txBody>
                  <a:tcPr/>
                </a:tc>
                <a:tc>
                  <a:txBody>
                    <a:bodyPr/>
                    <a:lstStyle/>
                    <a:p>
                      <a:pPr algn="ctr"/>
                      <a:r>
                        <a:rPr lang="en-US" sz="1100" b="1" i="0" u="none" strike="noStrike" kern="1200" baseline="0" dirty="0">
                          <a:solidFill>
                            <a:srgbClr val="0070C0"/>
                          </a:solidFill>
                          <a:latin typeface="+mn-lt"/>
                          <a:ea typeface="+mn-ea"/>
                          <a:cs typeface="+mn-cs"/>
                        </a:rPr>
                        <a:t>0.0005</a:t>
                      </a:r>
                      <a:endParaRPr lang="en-US" sz="1100" b="1" dirty="0">
                        <a:solidFill>
                          <a:srgbClr val="0070C0"/>
                        </a:solidFill>
                      </a:endParaRPr>
                    </a:p>
                  </a:txBody>
                  <a:tcPr/>
                </a:tc>
                <a:tc>
                  <a:txBody>
                    <a:bodyPr/>
                    <a:lstStyle/>
                    <a:p>
                      <a:pPr algn="ctr"/>
                      <a:r>
                        <a:rPr lang="en-US" sz="1100" b="1" dirty="0">
                          <a:solidFill>
                            <a:srgbClr val="0070C0"/>
                          </a:solidFill>
                        </a:rPr>
                        <a:t>300</a:t>
                      </a:r>
                    </a:p>
                  </a:txBody>
                  <a:tcPr/>
                </a:tc>
                <a:extLst>
                  <a:ext uri="{0D108BD9-81ED-4DB2-BD59-A6C34878D82A}">
                    <a16:rowId xmlns:a16="http://schemas.microsoft.com/office/drawing/2014/main" val="1467948948"/>
                  </a:ext>
                </a:extLst>
              </a:tr>
              <a:tr h="188467">
                <a:tc>
                  <a:txBody>
                    <a:bodyPr/>
                    <a:lstStyle/>
                    <a:p>
                      <a:pPr algn="ctr"/>
                      <a:r>
                        <a:rPr lang="en-US" sz="1100" b="1" dirty="0">
                          <a:solidFill>
                            <a:srgbClr val="0070C0"/>
                          </a:solidFill>
                        </a:rPr>
                        <a:t>Initial Position</a:t>
                      </a:r>
                    </a:p>
                  </a:txBody>
                  <a:tcPr/>
                </a:tc>
                <a:tc>
                  <a:txBody>
                    <a:bodyPr/>
                    <a:lstStyle/>
                    <a:p>
                      <a:pPr algn="ctr"/>
                      <a:r>
                        <a:rPr lang="en-US" sz="1100" b="1" dirty="0">
                          <a:solidFill>
                            <a:srgbClr val="0070C0"/>
                          </a:solidFill>
                        </a:rPr>
                        <a:t>[-0.04, -0.06]</a:t>
                      </a:r>
                    </a:p>
                  </a:txBody>
                  <a:tcPr/>
                </a:tc>
                <a:tc>
                  <a:txBody>
                    <a:bodyPr/>
                    <a:lstStyle/>
                    <a:p>
                      <a:pPr algn="ctr"/>
                      <a:r>
                        <a:rPr lang="en-US" sz="1100" b="1" dirty="0">
                          <a:solidFill>
                            <a:srgbClr val="0070C0"/>
                          </a:solidFill>
                        </a:rPr>
                        <a:t>[-0.6, 0.3]</a:t>
                      </a:r>
                    </a:p>
                  </a:txBody>
                  <a:tcPr/>
                </a:tc>
                <a:tc>
                  <a:txBody>
                    <a:bodyPr/>
                    <a:lstStyle/>
                    <a:p>
                      <a:pPr algn="ctr"/>
                      <a:r>
                        <a:rPr lang="en-US" sz="1100" b="1" dirty="0">
                          <a:solidFill>
                            <a:srgbClr val="0070C0"/>
                          </a:solidFill>
                        </a:rPr>
                        <a:t>0.1</a:t>
                      </a:r>
                    </a:p>
                  </a:txBody>
                  <a:tcPr/>
                </a:tc>
                <a:tc>
                  <a:txBody>
                    <a:bodyPr/>
                    <a:lstStyle/>
                    <a:p>
                      <a:pPr algn="ctr"/>
                      <a:r>
                        <a:rPr lang="en-US" sz="1100" b="1" dirty="0">
                          <a:solidFill>
                            <a:srgbClr val="0070C0"/>
                          </a:solidFill>
                        </a:rPr>
                        <a:t>300</a:t>
                      </a:r>
                    </a:p>
                  </a:txBody>
                  <a:tcPr/>
                </a:tc>
                <a:extLst>
                  <a:ext uri="{0D108BD9-81ED-4DB2-BD59-A6C34878D82A}">
                    <a16:rowId xmlns:a16="http://schemas.microsoft.com/office/drawing/2014/main" val="1455617969"/>
                  </a:ext>
                </a:extLst>
              </a:tr>
              <a:tr h="188467">
                <a:tc>
                  <a:txBody>
                    <a:bodyPr/>
                    <a:lstStyle/>
                    <a:p>
                      <a:pPr algn="ctr"/>
                      <a:r>
                        <a:rPr lang="en-US" sz="1100" dirty="0"/>
                        <a:t>Car Power</a:t>
                      </a:r>
                    </a:p>
                  </a:txBody>
                  <a:tcPr/>
                </a:tc>
                <a:tc>
                  <a:txBody>
                    <a:bodyPr/>
                    <a:lstStyle/>
                    <a:p>
                      <a:pPr algn="ctr"/>
                      <a:r>
                        <a:rPr lang="en-US" sz="1100" dirty="0"/>
                        <a:t>0.0015</a:t>
                      </a:r>
                    </a:p>
                  </a:txBody>
                  <a:tcPr/>
                </a:tc>
                <a:tc>
                  <a:txBody>
                    <a:bodyPr/>
                    <a:lstStyle/>
                    <a:p>
                      <a:pPr algn="ctr"/>
                      <a:r>
                        <a:rPr lang="en-US" sz="1100" dirty="0"/>
                        <a:t>[0.0005, 0.003]</a:t>
                      </a:r>
                    </a:p>
                  </a:txBody>
                  <a:tcPr/>
                </a:tc>
                <a:tc>
                  <a:txBody>
                    <a:bodyPr/>
                    <a:lstStyle/>
                    <a:p>
                      <a:pPr algn="ctr"/>
                      <a:r>
                        <a:rPr lang="en-US" sz="1100" dirty="0"/>
                        <a:t>0.0005</a:t>
                      </a:r>
                    </a:p>
                  </a:txBody>
                  <a:tcPr/>
                </a:tc>
                <a:tc>
                  <a:txBody>
                    <a:bodyPr/>
                    <a:lstStyle/>
                    <a:p>
                      <a:pPr algn="ctr"/>
                      <a:r>
                        <a:rPr lang="en-US" sz="1100" dirty="0"/>
                        <a:t>300</a:t>
                      </a:r>
                    </a:p>
                  </a:txBody>
                  <a:tcPr/>
                </a:tc>
                <a:extLst>
                  <a:ext uri="{0D108BD9-81ED-4DB2-BD59-A6C34878D82A}">
                    <a16:rowId xmlns:a16="http://schemas.microsoft.com/office/drawing/2014/main" val="1631192089"/>
                  </a:ext>
                </a:extLst>
              </a:tr>
            </a:tbl>
          </a:graphicData>
        </a:graphic>
      </p:graphicFrame>
      <p:pic>
        <p:nvPicPr>
          <p:cNvPr id="2" name="Imagen 1">
            <a:extLst>
              <a:ext uri="{FF2B5EF4-FFF2-40B4-BE49-F238E27FC236}">
                <a16:creationId xmlns:a16="http://schemas.microsoft.com/office/drawing/2014/main" id="{75D87F5B-E0C1-9E00-8BBF-873FCA349DAA}"/>
              </a:ext>
            </a:extLst>
          </p:cNvPr>
          <p:cNvPicPr>
            <a:picLocks noChangeAspect="1"/>
          </p:cNvPicPr>
          <p:nvPr/>
        </p:nvPicPr>
        <p:blipFill rotWithShape="1">
          <a:blip r:embed="rId4"/>
          <a:srcRect l="5498"/>
          <a:stretch/>
        </p:blipFill>
        <p:spPr>
          <a:xfrm>
            <a:off x="9901100" y="5466951"/>
            <a:ext cx="1593164" cy="1005693"/>
          </a:xfrm>
          <a:prstGeom prst="rect">
            <a:avLst/>
          </a:prstGeom>
        </p:spPr>
      </p:pic>
      <p:pic>
        <p:nvPicPr>
          <p:cNvPr id="7" name="Imagen 6" descr="Gráfico, Gráfico de líneas&#10;&#10;Descripción generada automáticamente">
            <a:extLst>
              <a:ext uri="{FF2B5EF4-FFF2-40B4-BE49-F238E27FC236}">
                <a16:creationId xmlns:a16="http://schemas.microsoft.com/office/drawing/2014/main" id="{07CE43BB-348C-A2AF-F678-82E8E49CC1B5}"/>
              </a:ext>
            </a:extLst>
          </p:cNvPr>
          <p:cNvPicPr>
            <a:picLocks noChangeAspect="1"/>
          </p:cNvPicPr>
          <p:nvPr/>
        </p:nvPicPr>
        <p:blipFill rotWithShape="1">
          <a:blip r:embed="rId5">
            <a:extLst>
              <a:ext uri="{28A0092B-C50C-407E-A947-70E740481C1C}">
                <a14:useLocalDpi xmlns:a14="http://schemas.microsoft.com/office/drawing/2010/main" val="0"/>
              </a:ext>
            </a:extLst>
          </a:blip>
          <a:srcRect t="5385"/>
          <a:stretch/>
        </p:blipFill>
        <p:spPr>
          <a:xfrm>
            <a:off x="4718133" y="2150746"/>
            <a:ext cx="3602662" cy="2556507"/>
          </a:xfrm>
          <a:prstGeom prst="rect">
            <a:avLst/>
          </a:prstGeom>
        </p:spPr>
      </p:pic>
      <p:pic>
        <p:nvPicPr>
          <p:cNvPr id="17" name="Imagen 16" descr="Gráfico, Gráfico de líneas&#10;&#10;Descripción generada automáticamente">
            <a:extLst>
              <a:ext uri="{FF2B5EF4-FFF2-40B4-BE49-F238E27FC236}">
                <a16:creationId xmlns:a16="http://schemas.microsoft.com/office/drawing/2014/main" id="{14355829-F013-3AC8-65BA-3F9A000C8504}"/>
              </a:ext>
            </a:extLst>
          </p:cNvPr>
          <p:cNvPicPr>
            <a:picLocks noChangeAspect="1"/>
          </p:cNvPicPr>
          <p:nvPr/>
        </p:nvPicPr>
        <p:blipFill rotWithShape="1">
          <a:blip r:embed="rId6">
            <a:extLst>
              <a:ext uri="{28A0092B-C50C-407E-A947-70E740481C1C}">
                <a14:useLocalDpi xmlns:a14="http://schemas.microsoft.com/office/drawing/2010/main" val="0"/>
              </a:ext>
            </a:extLst>
          </a:blip>
          <a:srcRect t="5063"/>
          <a:stretch/>
        </p:blipFill>
        <p:spPr>
          <a:xfrm>
            <a:off x="1213660" y="2126071"/>
            <a:ext cx="3602661" cy="2565190"/>
          </a:xfrm>
          <a:prstGeom prst="rect">
            <a:avLst/>
          </a:prstGeom>
        </p:spPr>
      </p:pic>
      <p:sp>
        <p:nvSpPr>
          <p:cNvPr id="8" name="Marcador de número de diapositiva 1">
            <a:extLst>
              <a:ext uri="{FF2B5EF4-FFF2-40B4-BE49-F238E27FC236}">
                <a16:creationId xmlns:a16="http://schemas.microsoft.com/office/drawing/2014/main" id="{3D5155BD-1A34-BE20-37C0-5CC76388C248}"/>
              </a:ext>
            </a:extLst>
          </p:cNvPr>
          <p:cNvSpPr>
            <a:spLocks noGrp="1"/>
          </p:cNvSpPr>
          <p:nvPr>
            <p:ph type="sldNum" sz="quarter" idx="12"/>
          </p:nvPr>
        </p:nvSpPr>
        <p:spPr>
          <a:xfrm>
            <a:off x="9356643" y="6435389"/>
            <a:ext cx="2743200" cy="365125"/>
          </a:xfrm>
        </p:spPr>
        <p:txBody>
          <a:bodyPr/>
          <a:lstStyle/>
          <a:p>
            <a:r>
              <a:rPr lang="en-US" dirty="0"/>
              <a:t>37</a:t>
            </a:r>
          </a:p>
        </p:txBody>
      </p:sp>
    </p:spTree>
    <p:extLst>
      <p:ext uri="{BB962C8B-B14F-4D97-AF65-F5344CB8AC3E}">
        <p14:creationId xmlns:p14="http://schemas.microsoft.com/office/powerpoint/2010/main" val="232978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4.2 	Generalization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Custom </a:t>
            </a:r>
            <a:r>
              <a:rPr lang="en-US" b="1" u="sng" dirty="0" err="1">
                <a:solidFill>
                  <a:schemeClr val="tx2"/>
                </a:solidFill>
              </a:rPr>
              <a:t>MountainCar</a:t>
            </a:r>
            <a:r>
              <a:rPr lang="en-US" b="1" u="sng" dirty="0">
                <a:solidFill>
                  <a:schemeClr val="tx2"/>
                </a:solidFill>
              </a:rPr>
              <a:t> Continuous</a:t>
            </a:r>
            <a:endParaRPr lang="en-US" b="1" dirty="0">
              <a:solidFill>
                <a:schemeClr val="tx2"/>
              </a:solidFill>
            </a:endParaRPr>
          </a:p>
        </p:txBody>
      </p:sp>
      <p:sp>
        <p:nvSpPr>
          <p:cNvPr id="21" name="Rectángulo 20">
            <a:extLst>
              <a:ext uri="{FF2B5EF4-FFF2-40B4-BE49-F238E27FC236}">
                <a16:creationId xmlns:a16="http://schemas.microsoft.com/office/drawing/2014/main" id="{EE0DEA74-AD5F-856B-1DA0-B1BD3DB97F48}"/>
              </a:ext>
            </a:extLst>
          </p:cNvPr>
          <p:cNvSpPr/>
          <p:nvPr/>
        </p:nvSpPr>
        <p:spPr>
          <a:xfrm>
            <a:off x="9843121" y="5269986"/>
            <a:ext cx="1709123" cy="13354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5">
            <a:extLst>
              <a:ext uri="{FF2B5EF4-FFF2-40B4-BE49-F238E27FC236}">
                <a16:creationId xmlns:a16="http://schemas.microsoft.com/office/drawing/2014/main" id="{D4E139BF-9BD3-7D2C-4C97-085302D22B96}"/>
              </a:ext>
            </a:extLst>
          </p:cNvPr>
          <p:cNvGraphicFramePr>
            <a:graphicFrameLocks noGrp="1"/>
          </p:cNvGraphicFramePr>
          <p:nvPr>
            <p:extLst>
              <p:ext uri="{D42A27DB-BD31-4B8C-83A1-F6EECF244321}">
                <p14:modId xmlns:p14="http://schemas.microsoft.com/office/powerpoint/2010/main" val="1840213910"/>
              </p:ext>
            </p:extLst>
          </p:nvPr>
        </p:nvGraphicFramePr>
        <p:xfrm>
          <a:off x="639756" y="5269986"/>
          <a:ext cx="6728580" cy="1070282"/>
        </p:xfrm>
        <a:graphic>
          <a:graphicData uri="http://schemas.openxmlformats.org/drawingml/2006/table">
            <a:tbl>
              <a:tblPr firstRow="1" bandRow="1">
                <a:tableStyleId>{5C22544A-7EE6-4342-B048-85BDC9FD1C3A}</a:tableStyleId>
              </a:tblPr>
              <a:tblGrid>
                <a:gridCol w="1345716">
                  <a:extLst>
                    <a:ext uri="{9D8B030D-6E8A-4147-A177-3AD203B41FA5}">
                      <a16:colId xmlns:a16="http://schemas.microsoft.com/office/drawing/2014/main" val="6219166"/>
                    </a:ext>
                  </a:extLst>
                </a:gridCol>
                <a:gridCol w="1345716">
                  <a:extLst>
                    <a:ext uri="{9D8B030D-6E8A-4147-A177-3AD203B41FA5}">
                      <a16:colId xmlns:a16="http://schemas.microsoft.com/office/drawing/2014/main" val="1987779736"/>
                    </a:ext>
                  </a:extLst>
                </a:gridCol>
                <a:gridCol w="1345716">
                  <a:extLst>
                    <a:ext uri="{9D8B030D-6E8A-4147-A177-3AD203B41FA5}">
                      <a16:colId xmlns:a16="http://schemas.microsoft.com/office/drawing/2014/main" val="1174388940"/>
                    </a:ext>
                  </a:extLst>
                </a:gridCol>
                <a:gridCol w="1345716">
                  <a:extLst>
                    <a:ext uri="{9D8B030D-6E8A-4147-A177-3AD203B41FA5}">
                      <a16:colId xmlns:a16="http://schemas.microsoft.com/office/drawing/2014/main" val="2776966608"/>
                    </a:ext>
                  </a:extLst>
                </a:gridCol>
                <a:gridCol w="1345716">
                  <a:extLst>
                    <a:ext uri="{9D8B030D-6E8A-4147-A177-3AD203B41FA5}">
                      <a16:colId xmlns:a16="http://schemas.microsoft.com/office/drawing/2014/main" val="3932225571"/>
                    </a:ext>
                  </a:extLst>
                </a:gridCol>
              </a:tblGrid>
              <a:tr h="293042">
                <a:tc>
                  <a:txBody>
                    <a:bodyPr/>
                    <a:lstStyle/>
                    <a:p>
                      <a:pPr algn="ctr"/>
                      <a:r>
                        <a:rPr lang="en-US" sz="1100" dirty="0"/>
                        <a:t>Feature Modified</a:t>
                      </a:r>
                    </a:p>
                  </a:txBody>
                  <a:tcPr/>
                </a:tc>
                <a:tc>
                  <a:txBody>
                    <a:bodyPr/>
                    <a:lstStyle/>
                    <a:p>
                      <a:pPr algn="ctr"/>
                      <a:r>
                        <a:rPr lang="en-US" sz="1100" b="1" dirty="0"/>
                        <a:t>Trained Value</a:t>
                      </a:r>
                    </a:p>
                  </a:txBody>
                  <a:tcPr/>
                </a:tc>
                <a:tc>
                  <a:txBody>
                    <a:bodyPr/>
                    <a:lstStyle/>
                    <a:p>
                      <a:pPr algn="ctr"/>
                      <a:r>
                        <a:rPr lang="es-ES" sz="1100" b="1" i="0" u="none" strike="noStrike" kern="1200" baseline="0" dirty="0" err="1">
                          <a:solidFill>
                            <a:schemeClr val="lt1"/>
                          </a:solidFill>
                          <a:latin typeface="+mn-lt"/>
                          <a:ea typeface="+mn-ea"/>
                          <a:cs typeface="+mn-cs"/>
                        </a:rPr>
                        <a:t>Values</a:t>
                      </a:r>
                      <a:r>
                        <a:rPr lang="es-ES" sz="1100" b="1" i="0" u="none" strike="noStrike" kern="1200" baseline="0" dirty="0">
                          <a:solidFill>
                            <a:schemeClr val="lt1"/>
                          </a:solidFill>
                          <a:latin typeface="+mn-lt"/>
                          <a:ea typeface="+mn-ea"/>
                          <a:cs typeface="+mn-cs"/>
                        </a:rPr>
                        <a:t> </a:t>
                      </a:r>
                      <a:r>
                        <a:rPr lang="es-ES" sz="1100" b="1" i="0" u="none" strike="noStrike" kern="1200" baseline="0" dirty="0" err="1">
                          <a:solidFill>
                            <a:schemeClr val="lt1"/>
                          </a:solidFill>
                          <a:latin typeface="+mn-lt"/>
                          <a:ea typeface="+mn-ea"/>
                          <a:cs typeface="+mn-cs"/>
                        </a:rPr>
                        <a:t>Tested</a:t>
                      </a:r>
                      <a:endParaRPr lang="en-US" sz="1100" b="1" dirty="0"/>
                    </a:p>
                  </a:txBody>
                  <a:tcPr/>
                </a:tc>
                <a:tc>
                  <a:txBody>
                    <a:bodyPr/>
                    <a:lstStyle/>
                    <a:p>
                      <a:pPr algn="ctr"/>
                      <a:r>
                        <a:rPr lang="es-ES" sz="1100" b="1" i="0" u="none" strike="noStrike" kern="1200" baseline="0" dirty="0">
                          <a:solidFill>
                            <a:schemeClr val="lt1"/>
                          </a:solidFill>
                          <a:latin typeface="+mn-lt"/>
                          <a:ea typeface="+mn-ea"/>
                          <a:cs typeface="+mn-cs"/>
                        </a:rPr>
                        <a:t>Step </a:t>
                      </a:r>
                      <a:r>
                        <a:rPr lang="es-ES" sz="1100" b="1" i="0" u="none" strike="noStrike" kern="1200" baseline="0" dirty="0" err="1">
                          <a:solidFill>
                            <a:schemeClr val="lt1"/>
                          </a:solidFill>
                          <a:latin typeface="+mn-lt"/>
                          <a:ea typeface="+mn-ea"/>
                          <a:cs typeface="+mn-cs"/>
                        </a:rPr>
                        <a:t>Size</a:t>
                      </a:r>
                      <a:endParaRPr lang="en-US" sz="1100" b="1" dirty="0"/>
                    </a:p>
                  </a:txBody>
                  <a:tcPr/>
                </a:tc>
                <a:tc>
                  <a:txBody>
                    <a:bodyPr/>
                    <a:lstStyle/>
                    <a:p>
                      <a:pPr algn="ctr"/>
                      <a:r>
                        <a:rPr lang="en-US" sz="1100" b="1" dirty="0"/>
                        <a:t>Max. Steps</a:t>
                      </a:r>
                    </a:p>
                  </a:txBody>
                  <a:tcPr/>
                </a:tc>
                <a:extLst>
                  <a:ext uri="{0D108BD9-81ED-4DB2-BD59-A6C34878D82A}">
                    <a16:rowId xmlns:a16="http://schemas.microsoft.com/office/drawing/2014/main" val="2467687924"/>
                  </a:ext>
                </a:extLst>
              </a:tr>
              <a:tr h="188467">
                <a:tc>
                  <a:txBody>
                    <a:bodyPr/>
                    <a:lstStyle/>
                    <a:p>
                      <a:pPr algn="ctr"/>
                      <a:r>
                        <a:rPr lang="en-US" sz="1100" b="1" dirty="0">
                          <a:solidFill>
                            <a:srgbClr val="0070C0"/>
                          </a:solidFill>
                        </a:rPr>
                        <a:t>Car Friction</a:t>
                      </a:r>
                    </a:p>
                  </a:txBody>
                  <a:tcPr/>
                </a:tc>
                <a:tc>
                  <a:txBody>
                    <a:bodyPr/>
                    <a:lstStyle/>
                    <a:p>
                      <a:pPr algn="ctr"/>
                      <a:r>
                        <a:rPr lang="en-US" sz="1100" b="1" dirty="0">
                          <a:solidFill>
                            <a:srgbClr val="0070C0"/>
                          </a:solidFill>
                        </a:rPr>
                        <a:t>0.0025</a:t>
                      </a:r>
                    </a:p>
                  </a:txBody>
                  <a:tcPr/>
                </a:tc>
                <a:tc>
                  <a:txBody>
                    <a:bodyPr/>
                    <a:lstStyle/>
                    <a:p>
                      <a:pPr algn="ctr"/>
                      <a:r>
                        <a:rPr lang="en-US" sz="1100" b="1" i="0" u="none" strike="noStrike" kern="1200" baseline="0" dirty="0">
                          <a:solidFill>
                            <a:srgbClr val="0070C0"/>
                          </a:solidFill>
                          <a:latin typeface="+mn-lt"/>
                          <a:ea typeface="+mn-ea"/>
                          <a:cs typeface="+mn-cs"/>
                        </a:rPr>
                        <a:t>[0.001, 0.005]</a:t>
                      </a:r>
                      <a:endParaRPr lang="en-US" sz="1100" b="1" dirty="0">
                        <a:solidFill>
                          <a:srgbClr val="0070C0"/>
                        </a:solidFill>
                      </a:endParaRPr>
                    </a:p>
                  </a:txBody>
                  <a:tcPr/>
                </a:tc>
                <a:tc>
                  <a:txBody>
                    <a:bodyPr/>
                    <a:lstStyle/>
                    <a:p>
                      <a:pPr algn="ctr"/>
                      <a:r>
                        <a:rPr lang="en-US" sz="1100" b="1" i="0" u="none" strike="noStrike" kern="1200" baseline="0" dirty="0">
                          <a:solidFill>
                            <a:srgbClr val="0070C0"/>
                          </a:solidFill>
                          <a:latin typeface="+mn-lt"/>
                          <a:ea typeface="+mn-ea"/>
                          <a:cs typeface="+mn-cs"/>
                        </a:rPr>
                        <a:t>0.0005</a:t>
                      </a:r>
                      <a:endParaRPr lang="en-US" sz="1100" b="1" dirty="0">
                        <a:solidFill>
                          <a:srgbClr val="0070C0"/>
                        </a:solidFill>
                      </a:endParaRPr>
                    </a:p>
                  </a:txBody>
                  <a:tcPr/>
                </a:tc>
                <a:tc>
                  <a:txBody>
                    <a:bodyPr/>
                    <a:lstStyle/>
                    <a:p>
                      <a:pPr algn="ctr"/>
                      <a:r>
                        <a:rPr lang="en-US" sz="1100" b="1" dirty="0">
                          <a:solidFill>
                            <a:srgbClr val="0070C0"/>
                          </a:solidFill>
                        </a:rPr>
                        <a:t>5000</a:t>
                      </a:r>
                    </a:p>
                  </a:txBody>
                  <a:tcPr/>
                </a:tc>
                <a:extLst>
                  <a:ext uri="{0D108BD9-81ED-4DB2-BD59-A6C34878D82A}">
                    <a16:rowId xmlns:a16="http://schemas.microsoft.com/office/drawing/2014/main" val="1467948948"/>
                  </a:ext>
                </a:extLst>
              </a:tr>
              <a:tr h="188467">
                <a:tc>
                  <a:txBody>
                    <a:bodyPr/>
                    <a:lstStyle/>
                    <a:p>
                      <a:pPr algn="ctr"/>
                      <a:r>
                        <a:rPr lang="en-US" sz="1100" b="0" dirty="0">
                          <a:solidFill>
                            <a:schemeClr val="tx1"/>
                          </a:solidFill>
                        </a:rPr>
                        <a:t>Initial Position</a:t>
                      </a:r>
                    </a:p>
                  </a:txBody>
                  <a:tcPr/>
                </a:tc>
                <a:tc>
                  <a:txBody>
                    <a:bodyPr/>
                    <a:lstStyle/>
                    <a:p>
                      <a:pPr algn="ctr"/>
                      <a:r>
                        <a:rPr lang="en-US" sz="1100" b="0" dirty="0">
                          <a:solidFill>
                            <a:schemeClr val="tx1"/>
                          </a:solidFill>
                        </a:rPr>
                        <a:t>[-0.04, -0.06]</a:t>
                      </a:r>
                    </a:p>
                  </a:txBody>
                  <a:tcPr/>
                </a:tc>
                <a:tc>
                  <a:txBody>
                    <a:bodyPr/>
                    <a:lstStyle/>
                    <a:p>
                      <a:pPr algn="ctr"/>
                      <a:r>
                        <a:rPr lang="en-US" sz="1100" b="0" dirty="0">
                          <a:solidFill>
                            <a:schemeClr val="tx1"/>
                          </a:solidFill>
                        </a:rPr>
                        <a:t>[-0.6, 0.3]</a:t>
                      </a:r>
                    </a:p>
                  </a:txBody>
                  <a:tcPr/>
                </a:tc>
                <a:tc>
                  <a:txBody>
                    <a:bodyPr/>
                    <a:lstStyle/>
                    <a:p>
                      <a:pPr algn="ctr"/>
                      <a:r>
                        <a:rPr lang="en-US" sz="1100" b="0" dirty="0">
                          <a:solidFill>
                            <a:schemeClr val="tx1"/>
                          </a:solidFill>
                        </a:rPr>
                        <a:t>0.1</a:t>
                      </a:r>
                    </a:p>
                  </a:txBody>
                  <a:tcPr/>
                </a:tc>
                <a:tc>
                  <a:txBody>
                    <a:bodyPr/>
                    <a:lstStyle/>
                    <a:p>
                      <a:pPr algn="ctr"/>
                      <a:r>
                        <a:rPr lang="en-US" sz="1100" b="0" dirty="0">
                          <a:solidFill>
                            <a:schemeClr val="tx1"/>
                          </a:solidFill>
                        </a:rPr>
                        <a:t>300</a:t>
                      </a:r>
                    </a:p>
                  </a:txBody>
                  <a:tcPr/>
                </a:tc>
                <a:extLst>
                  <a:ext uri="{0D108BD9-81ED-4DB2-BD59-A6C34878D82A}">
                    <a16:rowId xmlns:a16="http://schemas.microsoft.com/office/drawing/2014/main" val="1455617969"/>
                  </a:ext>
                </a:extLst>
              </a:tr>
              <a:tr h="188467">
                <a:tc>
                  <a:txBody>
                    <a:bodyPr/>
                    <a:lstStyle/>
                    <a:p>
                      <a:pPr algn="ctr"/>
                      <a:r>
                        <a:rPr lang="en-US" sz="1100" dirty="0"/>
                        <a:t>Car Power</a:t>
                      </a:r>
                    </a:p>
                  </a:txBody>
                  <a:tcPr/>
                </a:tc>
                <a:tc>
                  <a:txBody>
                    <a:bodyPr/>
                    <a:lstStyle/>
                    <a:p>
                      <a:pPr algn="ctr"/>
                      <a:r>
                        <a:rPr lang="en-US" sz="1100" dirty="0"/>
                        <a:t>0.0015</a:t>
                      </a:r>
                    </a:p>
                  </a:txBody>
                  <a:tcPr/>
                </a:tc>
                <a:tc>
                  <a:txBody>
                    <a:bodyPr/>
                    <a:lstStyle/>
                    <a:p>
                      <a:pPr algn="ctr"/>
                      <a:r>
                        <a:rPr lang="en-US" sz="1100" dirty="0"/>
                        <a:t>[0.0005, 0.003]</a:t>
                      </a:r>
                    </a:p>
                  </a:txBody>
                  <a:tcPr/>
                </a:tc>
                <a:tc>
                  <a:txBody>
                    <a:bodyPr/>
                    <a:lstStyle/>
                    <a:p>
                      <a:pPr algn="ctr"/>
                      <a:r>
                        <a:rPr lang="en-US" sz="1100" dirty="0"/>
                        <a:t>0.0005</a:t>
                      </a:r>
                    </a:p>
                  </a:txBody>
                  <a:tcPr/>
                </a:tc>
                <a:tc>
                  <a:txBody>
                    <a:bodyPr/>
                    <a:lstStyle/>
                    <a:p>
                      <a:pPr algn="ctr"/>
                      <a:r>
                        <a:rPr lang="en-US" sz="1100" dirty="0"/>
                        <a:t>300</a:t>
                      </a:r>
                    </a:p>
                  </a:txBody>
                  <a:tcPr/>
                </a:tc>
                <a:extLst>
                  <a:ext uri="{0D108BD9-81ED-4DB2-BD59-A6C34878D82A}">
                    <a16:rowId xmlns:a16="http://schemas.microsoft.com/office/drawing/2014/main" val="1631192089"/>
                  </a:ext>
                </a:extLst>
              </a:tr>
            </a:tbl>
          </a:graphicData>
        </a:graphic>
      </p:graphicFrame>
      <p:pic>
        <p:nvPicPr>
          <p:cNvPr id="2" name="Imagen 1">
            <a:extLst>
              <a:ext uri="{FF2B5EF4-FFF2-40B4-BE49-F238E27FC236}">
                <a16:creationId xmlns:a16="http://schemas.microsoft.com/office/drawing/2014/main" id="{75D87F5B-E0C1-9E00-8BBF-873FCA349DAA}"/>
              </a:ext>
            </a:extLst>
          </p:cNvPr>
          <p:cNvPicPr>
            <a:picLocks noChangeAspect="1"/>
          </p:cNvPicPr>
          <p:nvPr/>
        </p:nvPicPr>
        <p:blipFill rotWithShape="1">
          <a:blip r:embed="rId4"/>
          <a:srcRect l="5498"/>
          <a:stretch/>
        </p:blipFill>
        <p:spPr>
          <a:xfrm>
            <a:off x="9901100" y="5466951"/>
            <a:ext cx="1593164" cy="1005693"/>
          </a:xfrm>
          <a:prstGeom prst="rect">
            <a:avLst/>
          </a:prstGeom>
        </p:spPr>
      </p:pic>
      <p:pic>
        <p:nvPicPr>
          <p:cNvPr id="7" name="Imagen 6" descr="Gráfico, Gráfico de líneas&#10;&#10;Descripción generada automáticamente">
            <a:extLst>
              <a:ext uri="{FF2B5EF4-FFF2-40B4-BE49-F238E27FC236}">
                <a16:creationId xmlns:a16="http://schemas.microsoft.com/office/drawing/2014/main" id="{07CE43BB-348C-A2AF-F678-82E8E49CC1B5}"/>
              </a:ext>
            </a:extLst>
          </p:cNvPr>
          <p:cNvPicPr>
            <a:picLocks noChangeAspect="1"/>
          </p:cNvPicPr>
          <p:nvPr/>
        </p:nvPicPr>
        <p:blipFill rotWithShape="1">
          <a:blip r:embed="rId5">
            <a:extLst>
              <a:ext uri="{28A0092B-C50C-407E-A947-70E740481C1C}">
                <a14:useLocalDpi xmlns:a14="http://schemas.microsoft.com/office/drawing/2010/main" val="0"/>
              </a:ext>
            </a:extLst>
          </a:blip>
          <a:srcRect t="5385"/>
          <a:stretch/>
        </p:blipFill>
        <p:spPr>
          <a:xfrm>
            <a:off x="4718133" y="2150746"/>
            <a:ext cx="3602662" cy="2556507"/>
          </a:xfrm>
          <a:prstGeom prst="rect">
            <a:avLst/>
          </a:prstGeom>
        </p:spPr>
      </p:pic>
      <p:pic>
        <p:nvPicPr>
          <p:cNvPr id="17" name="Imagen 16" descr="Gráfico, Gráfico de líneas&#10;&#10;Descripción generada automáticamente">
            <a:extLst>
              <a:ext uri="{FF2B5EF4-FFF2-40B4-BE49-F238E27FC236}">
                <a16:creationId xmlns:a16="http://schemas.microsoft.com/office/drawing/2014/main" id="{14355829-F013-3AC8-65BA-3F9A000C8504}"/>
              </a:ext>
            </a:extLst>
          </p:cNvPr>
          <p:cNvPicPr>
            <a:picLocks noChangeAspect="1"/>
          </p:cNvPicPr>
          <p:nvPr/>
        </p:nvPicPr>
        <p:blipFill rotWithShape="1">
          <a:blip r:embed="rId6">
            <a:extLst>
              <a:ext uri="{28A0092B-C50C-407E-A947-70E740481C1C}">
                <a14:useLocalDpi xmlns:a14="http://schemas.microsoft.com/office/drawing/2010/main" val="0"/>
              </a:ext>
            </a:extLst>
          </a:blip>
          <a:srcRect t="5063"/>
          <a:stretch/>
        </p:blipFill>
        <p:spPr>
          <a:xfrm>
            <a:off x="1213660" y="2126071"/>
            <a:ext cx="3602661" cy="2565190"/>
          </a:xfrm>
          <a:prstGeom prst="rect">
            <a:avLst/>
          </a:prstGeom>
        </p:spPr>
      </p:pic>
      <p:pic>
        <p:nvPicPr>
          <p:cNvPr id="5" name="Imagen 4" descr="Gráfico&#10;&#10;Descripción generada automáticamente">
            <a:extLst>
              <a:ext uri="{FF2B5EF4-FFF2-40B4-BE49-F238E27FC236}">
                <a16:creationId xmlns:a16="http://schemas.microsoft.com/office/drawing/2014/main" id="{72ECC991-A5DA-0A6A-94B0-8F04B128BF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0795" y="2003716"/>
            <a:ext cx="3526038" cy="2644529"/>
          </a:xfrm>
          <a:prstGeom prst="rect">
            <a:avLst/>
          </a:prstGeom>
        </p:spPr>
      </p:pic>
      <p:sp>
        <p:nvSpPr>
          <p:cNvPr id="9" name="Marcador de número de diapositiva 1">
            <a:extLst>
              <a:ext uri="{FF2B5EF4-FFF2-40B4-BE49-F238E27FC236}">
                <a16:creationId xmlns:a16="http://schemas.microsoft.com/office/drawing/2014/main" id="{A25A5843-0ED7-D2D7-D480-26F9F5ED1DE2}"/>
              </a:ext>
            </a:extLst>
          </p:cNvPr>
          <p:cNvSpPr>
            <a:spLocks noGrp="1"/>
          </p:cNvSpPr>
          <p:nvPr>
            <p:ph type="sldNum" sz="quarter" idx="12"/>
          </p:nvPr>
        </p:nvSpPr>
        <p:spPr>
          <a:xfrm>
            <a:off x="9356643" y="6435389"/>
            <a:ext cx="2743200" cy="365125"/>
          </a:xfrm>
        </p:spPr>
        <p:txBody>
          <a:bodyPr/>
          <a:lstStyle/>
          <a:p>
            <a:r>
              <a:rPr lang="en-US" dirty="0"/>
              <a:t>37</a:t>
            </a:r>
          </a:p>
        </p:txBody>
      </p:sp>
    </p:spTree>
    <p:extLst>
      <p:ext uri="{BB962C8B-B14F-4D97-AF65-F5344CB8AC3E}">
        <p14:creationId xmlns:p14="http://schemas.microsoft.com/office/powerpoint/2010/main" val="3700541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4.2 	Generalization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Custom </a:t>
            </a:r>
            <a:r>
              <a:rPr lang="en-US" b="1" u="sng" dirty="0" err="1">
                <a:solidFill>
                  <a:schemeClr val="tx2"/>
                </a:solidFill>
              </a:rPr>
              <a:t>MountainCar</a:t>
            </a:r>
            <a:r>
              <a:rPr lang="en-US" b="1" u="sng" dirty="0">
                <a:solidFill>
                  <a:schemeClr val="tx2"/>
                </a:solidFill>
              </a:rPr>
              <a:t> Continuous</a:t>
            </a:r>
            <a:endParaRPr lang="en-US" b="1" dirty="0">
              <a:solidFill>
                <a:schemeClr val="tx2"/>
              </a:solidFill>
            </a:endParaRPr>
          </a:p>
        </p:txBody>
      </p:sp>
      <p:sp>
        <p:nvSpPr>
          <p:cNvPr id="21" name="Rectángulo 20">
            <a:extLst>
              <a:ext uri="{FF2B5EF4-FFF2-40B4-BE49-F238E27FC236}">
                <a16:creationId xmlns:a16="http://schemas.microsoft.com/office/drawing/2014/main" id="{EE0DEA74-AD5F-856B-1DA0-B1BD3DB97F48}"/>
              </a:ext>
            </a:extLst>
          </p:cNvPr>
          <p:cNvSpPr/>
          <p:nvPr/>
        </p:nvSpPr>
        <p:spPr>
          <a:xfrm>
            <a:off x="9843121" y="5269986"/>
            <a:ext cx="1709123" cy="13354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5">
            <a:extLst>
              <a:ext uri="{FF2B5EF4-FFF2-40B4-BE49-F238E27FC236}">
                <a16:creationId xmlns:a16="http://schemas.microsoft.com/office/drawing/2014/main" id="{D4E139BF-9BD3-7D2C-4C97-085302D22B96}"/>
              </a:ext>
            </a:extLst>
          </p:cNvPr>
          <p:cNvGraphicFramePr>
            <a:graphicFrameLocks noGrp="1"/>
          </p:cNvGraphicFramePr>
          <p:nvPr>
            <p:extLst>
              <p:ext uri="{D42A27DB-BD31-4B8C-83A1-F6EECF244321}">
                <p14:modId xmlns:p14="http://schemas.microsoft.com/office/powerpoint/2010/main" val="2621140159"/>
              </p:ext>
            </p:extLst>
          </p:nvPr>
        </p:nvGraphicFramePr>
        <p:xfrm>
          <a:off x="639756" y="5269986"/>
          <a:ext cx="6728580" cy="1070282"/>
        </p:xfrm>
        <a:graphic>
          <a:graphicData uri="http://schemas.openxmlformats.org/drawingml/2006/table">
            <a:tbl>
              <a:tblPr firstRow="1" bandRow="1">
                <a:tableStyleId>{5C22544A-7EE6-4342-B048-85BDC9FD1C3A}</a:tableStyleId>
              </a:tblPr>
              <a:tblGrid>
                <a:gridCol w="1345716">
                  <a:extLst>
                    <a:ext uri="{9D8B030D-6E8A-4147-A177-3AD203B41FA5}">
                      <a16:colId xmlns:a16="http://schemas.microsoft.com/office/drawing/2014/main" val="6219166"/>
                    </a:ext>
                  </a:extLst>
                </a:gridCol>
                <a:gridCol w="1345716">
                  <a:extLst>
                    <a:ext uri="{9D8B030D-6E8A-4147-A177-3AD203B41FA5}">
                      <a16:colId xmlns:a16="http://schemas.microsoft.com/office/drawing/2014/main" val="1987779736"/>
                    </a:ext>
                  </a:extLst>
                </a:gridCol>
                <a:gridCol w="1345716">
                  <a:extLst>
                    <a:ext uri="{9D8B030D-6E8A-4147-A177-3AD203B41FA5}">
                      <a16:colId xmlns:a16="http://schemas.microsoft.com/office/drawing/2014/main" val="1174388940"/>
                    </a:ext>
                  </a:extLst>
                </a:gridCol>
                <a:gridCol w="1345716">
                  <a:extLst>
                    <a:ext uri="{9D8B030D-6E8A-4147-A177-3AD203B41FA5}">
                      <a16:colId xmlns:a16="http://schemas.microsoft.com/office/drawing/2014/main" val="2776966608"/>
                    </a:ext>
                  </a:extLst>
                </a:gridCol>
                <a:gridCol w="1345716">
                  <a:extLst>
                    <a:ext uri="{9D8B030D-6E8A-4147-A177-3AD203B41FA5}">
                      <a16:colId xmlns:a16="http://schemas.microsoft.com/office/drawing/2014/main" val="3932225571"/>
                    </a:ext>
                  </a:extLst>
                </a:gridCol>
              </a:tblGrid>
              <a:tr h="293042">
                <a:tc>
                  <a:txBody>
                    <a:bodyPr/>
                    <a:lstStyle/>
                    <a:p>
                      <a:pPr algn="ctr"/>
                      <a:r>
                        <a:rPr lang="en-US" sz="1100" dirty="0"/>
                        <a:t>Feature Modified</a:t>
                      </a:r>
                    </a:p>
                  </a:txBody>
                  <a:tcPr/>
                </a:tc>
                <a:tc>
                  <a:txBody>
                    <a:bodyPr/>
                    <a:lstStyle/>
                    <a:p>
                      <a:pPr algn="ctr"/>
                      <a:r>
                        <a:rPr lang="en-US" sz="1100" b="1" dirty="0"/>
                        <a:t>Trained Value</a:t>
                      </a:r>
                    </a:p>
                  </a:txBody>
                  <a:tcPr/>
                </a:tc>
                <a:tc>
                  <a:txBody>
                    <a:bodyPr/>
                    <a:lstStyle/>
                    <a:p>
                      <a:pPr algn="ctr"/>
                      <a:r>
                        <a:rPr lang="es-ES" sz="1100" b="1" i="0" u="none" strike="noStrike" kern="1200" baseline="0" dirty="0" err="1">
                          <a:solidFill>
                            <a:schemeClr val="lt1"/>
                          </a:solidFill>
                          <a:latin typeface="+mn-lt"/>
                          <a:ea typeface="+mn-ea"/>
                          <a:cs typeface="+mn-cs"/>
                        </a:rPr>
                        <a:t>Values</a:t>
                      </a:r>
                      <a:r>
                        <a:rPr lang="es-ES" sz="1100" b="1" i="0" u="none" strike="noStrike" kern="1200" baseline="0" dirty="0">
                          <a:solidFill>
                            <a:schemeClr val="lt1"/>
                          </a:solidFill>
                          <a:latin typeface="+mn-lt"/>
                          <a:ea typeface="+mn-ea"/>
                          <a:cs typeface="+mn-cs"/>
                        </a:rPr>
                        <a:t> </a:t>
                      </a:r>
                      <a:r>
                        <a:rPr lang="es-ES" sz="1100" b="1" i="0" u="none" strike="noStrike" kern="1200" baseline="0" dirty="0" err="1">
                          <a:solidFill>
                            <a:schemeClr val="lt1"/>
                          </a:solidFill>
                          <a:latin typeface="+mn-lt"/>
                          <a:ea typeface="+mn-ea"/>
                          <a:cs typeface="+mn-cs"/>
                        </a:rPr>
                        <a:t>Tested</a:t>
                      </a:r>
                      <a:endParaRPr lang="en-US" sz="1100" b="1" dirty="0"/>
                    </a:p>
                  </a:txBody>
                  <a:tcPr/>
                </a:tc>
                <a:tc>
                  <a:txBody>
                    <a:bodyPr/>
                    <a:lstStyle/>
                    <a:p>
                      <a:pPr algn="ctr"/>
                      <a:r>
                        <a:rPr lang="es-ES" sz="1100" b="1" i="0" u="none" strike="noStrike" kern="1200" baseline="0" dirty="0">
                          <a:solidFill>
                            <a:schemeClr val="lt1"/>
                          </a:solidFill>
                          <a:latin typeface="+mn-lt"/>
                          <a:ea typeface="+mn-ea"/>
                          <a:cs typeface="+mn-cs"/>
                        </a:rPr>
                        <a:t>Step </a:t>
                      </a:r>
                      <a:r>
                        <a:rPr lang="es-ES" sz="1100" b="1" i="0" u="none" strike="noStrike" kern="1200" baseline="0" dirty="0" err="1">
                          <a:solidFill>
                            <a:schemeClr val="lt1"/>
                          </a:solidFill>
                          <a:latin typeface="+mn-lt"/>
                          <a:ea typeface="+mn-ea"/>
                          <a:cs typeface="+mn-cs"/>
                        </a:rPr>
                        <a:t>Size</a:t>
                      </a:r>
                      <a:endParaRPr lang="en-US" sz="1100" b="1" dirty="0"/>
                    </a:p>
                  </a:txBody>
                  <a:tcPr/>
                </a:tc>
                <a:tc>
                  <a:txBody>
                    <a:bodyPr/>
                    <a:lstStyle/>
                    <a:p>
                      <a:pPr algn="ctr"/>
                      <a:r>
                        <a:rPr lang="en-US" sz="1100" b="1" dirty="0"/>
                        <a:t>Max. Steps</a:t>
                      </a:r>
                    </a:p>
                  </a:txBody>
                  <a:tcPr/>
                </a:tc>
                <a:extLst>
                  <a:ext uri="{0D108BD9-81ED-4DB2-BD59-A6C34878D82A}">
                    <a16:rowId xmlns:a16="http://schemas.microsoft.com/office/drawing/2014/main" val="2467687924"/>
                  </a:ext>
                </a:extLst>
              </a:tr>
              <a:tr h="188467">
                <a:tc>
                  <a:txBody>
                    <a:bodyPr/>
                    <a:lstStyle/>
                    <a:p>
                      <a:pPr algn="ctr"/>
                      <a:r>
                        <a:rPr lang="en-US" sz="1100" b="0" dirty="0">
                          <a:solidFill>
                            <a:schemeClr val="tx1"/>
                          </a:solidFill>
                        </a:rPr>
                        <a:t>Car Friction</a:t>
                      </a:r>
                    </a:p>
                  </a:txBody>
                  <a:tcPr/>
                </a:tc>
                <a:tc>
                  <a:txBody>
                    <a:bodyPr/>
                    <a:lstStyle/>
                    <a:p>
                      <a:pPr algn="ctr"/>
                      <a:r>
                        <a:rPr lang="en-US" sz="1100" b="0" dirty="0">
                          <a:solidFill>
                            <a:schemeClr val="tx1"/>
                          </a:solidFill>
                        </a:rPr>
                        <a:t>0.0025</a:t>
                      </a:r>
                    </a:p>
                  </a:txBody>
                  <a:tcPr/>
                </a:tc>
                <a:tc>
                  <a:txBody>
                    <a:bodyPr/>
                    <a:lstStyle/>
                    <a:p>
                      <a:pPr algn="ctr"/>
                      <a:r>
                        <a:rPr lang="en-US" sz="1100" b="0" i="0" u="none" strike="noStrike" kern="1200" baseline="0" dirty="0">
                          <a:solidFill>
                            <a:schemeClr val="tx1"/>
                          </a:solidFill>
                          <a:latin typeface="+mn-lt"/>
                          <a:ea typeface="+mn-ea"/>
                          <a:cs typeface="+mn-cs"/>
                        </a:rPr>
                        <a:t>[0.001, 0.005]</a:t>
                      </a:r>
                      <a:endParaRPr lang="en-US" sz="1100" b="0" dirty="0">
                        <a:solidFill>
                          <a:schemeClr val="tx1"/>
                        </a:solidFill>
                      </a:endParaRPr>
                    </a:p>
                  </a:txBody>
                  <a:tcPr/>
                </a:tc>
                <a:tc>
                  <a:txBody>
                    <a:bodyPr/>
                    <a:lstStyle/>
                    <a:p>
                      <a:pPr algn="ctr"/>
                      <a:r>
                        <a:rPr lang="en-US" sz="1100" b="0" i="0" u="none" strike="noStrike" kern="1200" baseline="0" dirty="0">
                          <a:solidFill>
                            <a:schemeClr val="tx1"/>
                          </a:solidFill>
                          <a:latin typeface="+mn-lt"/>
                          <a:ea typeface="+mn-ea"/>
                          <a:cs typeface="+mn-cs"/>
                        </a:rPr>
                        <a:t>0.0005</a:t>
                      </a:r>
                      <a:endParaRPr lang="en-US" sz="1100" b="0" dirty="0">
                        <a:solidFill>
                          <a:schemeClr val="tx1"/>
                        </a:solidFill>
                      </a:endParaRPr>
                    </a:p>
                  </a:txBody>
                  <a:tcPr/>
                </a:tc>
                <a:tc>
                  <a:txBody>
                    <a:bodyPr/>
                    <a:lstStyle/>
                    <a:p>
                      <a:pPr algn="ctr"/>
                      <a:r>
                        <a:rPr lang="en-US" sz="1100" b="0" dirty="0">
                          <a:solidFill>
                            <a:schemeClr val="tx1"/>
                          </a:solidFill>
                        </a:rPr>
                        <a:t>300</a:t>
                      </a:r>
                    </a:p>
                  </a:txBody>
                  <a:tcPr/>
                </a:tc>
                <a:extLst>
                  <a:ext uri="{0D108BD9-81ED-4DB2-BD59-A6C34878D82A}">
                    <a16:rowId xmlns:a16="http://schemas.microsoft.com/office/drawing/2014/main" val="1467948948"/>
                  </a:ext>
                </a:extLst>
              </a:tr>
              <a:tr h="188467">
                <a:tc>
                  <a:txBody>
                    <a:bodyPr/>
                    <a:lstStyle/>
                    <a:p>
                      <a:pPr algn="ctr"/>
                      <a:r>
                        <a:rPr lang="en-US" sz="1100" b="0" dirty="0">
                          <a:solidFill>
                            <a:schemeClr val="tx1"/>
                          </a:solidFill>
                        </a:rPr>
                        <a:t>Initial Position</a:t>
                      </a:r>
                    </a:p>
                  </a:txBody>
                  <a:tcPr/>
                </a:tc>
                <a:tc>
                  <a:txBody>
                    <a:bodyPr/>
                    <a:lstStyle/>
                    <a:p>
                      <a:pPr algn="ctr"/>
                      <a:r>
                        <a:rPr lang="en-US" sz="1100" b="0" dirty="0">
                          <a:solidFill>
                            <a:schemeClr val="tx1"/>
                          </a:solidFill>
                        </a:rPr>
                        <a:t>[-0.04, -0.06]</a:t>
                      </a:r>
                    </a:p>
                  </a:txBody>
                  <a:tcPr/>
                </a:tc>
                <a:tc>
                  <a:txBody>
                    <a:bodyPr/>
                    <a:lstStyle/>
                    <a:p>
                      <a:pPr algn="ctr"/>
                      <a:r>
                        <a:rPr lang="en-US" sz="1100" b="0" dirty="0">
                          <a:solidFill>
                            <a:schemeClr val="tx1"/>
                          </a:solidFill>
                        </a:rPr>
                        <a:t>[-0.6, 0.3]</a:t>
                      </a:r>
                    </a:p>
                  </a:txBody>
                  <a:tcPr/>
                </a:tc>
                <a:tc>
                  <a:txBody>
                    <a:bodyPr/>
                    <a:lstStyle/>
                    <a:p>
                      <a:pPr algn="ctr"/>
                      <a:r>
                        <a:rPr lang="en-US" sz="1100" b="0" dirty="0">
                          <a:solidFill>
                            <a:schemeClr val="tx1"/>
                          </a:solidFill>
                        </a:rPr>
                        <a:t>0.1</a:t>
                      </a:r>
                    </a:p>
                  </a:txBody>
                  <a:tcPr/>
                </a:tc>
                <a:tc>
                  <a:txBody>
                    <a:bodyPr/>
                    <a:lstStyle/>
                    <a:p>
                      <a:pPr algn="ctr"/>
                      <a:r>
                        <a:rPr lang="en-US" sz="1100" b="0" dirty="0">
                          <a:solidFill>
                            <a:schemeClr val="tx1"/>
                          </a:solidFill>
                        </a:rPr>
                        <a:t>300</a:t>
                      </a:r>
                    </a:p>
                  </a:txBody>
                  <a:tcPr/>
                </a:tc>
                <a:extLst>
                  <a:ext uri="{0D108BD9-81ED-4DB2-BD59-A6C34878D82A}">
                    <a16:rowId xmlns:a16="http://schemas.microsoft.com/office/drawing/2014/main" val="1455617969"/>
                  </a:ext>
                </a:extLst>
              </a:tr>
              <a:tr h="188467">
                <a:tc>
                  <a:txBody>
                    <a:bodyPr/>
                    <a:lstStyle/>
                    <a:p>
                      <a:pPr algn="ctr"/>
                      <a:r>
                        <a:rPr lang="en-US" sz="1100" b="1" dirty="0">
                          <a:solidFill>
                            <a:srgbClr val="0070C0"/>
                          </a:solidFill>
                        </a:rPr>
                        <a:t>Car Power</a:t>
                      </a:r>
                    </a:p>
                  </a:txBody>
                  <a:tcPr/>
                </a:tc>
                <a:tc>
                  <a:txBody>
                    <a:bodyPr/>
                    <a:lstStyle/>
                    <a:p>
                      <a:pPr algn="ctr"/>
                      <a:r>
                        <a:rPr lang="en-US" sz="1100" b="1" dirty="0">
                          <a:solidFill>
                            <a:srgbClr val="0070C0"/>
                          </a:solidFill>
                        </a:rPr>
                        <a:t>0.0015</a:t>
                      </a:r>
                    </a:p>
                  </a:txBody>
                  <a:tcPr/>
                </a:tc>
                <a:tc>
                  <a:txBody>
                    <a:bodyPr/>
                    <a:lstStyle/>
                    <a:p>
                      <a:pPr algn="ctr"/>
                      <a:r>
                        <a:rPr lang="en-US" sz="1100" b="1" dirty="0">
                          <a:solidFill>
                            <a:srgbClr val="0070C0"/>
                          </a:solidFill>
                        </a:rPr>
                        <a:t>[0.0005, 0.003]</a:t>
                      </a:r>
                    </a:p>
                  </a:txBody>
                  <a:tcPr/>
                </a:tc>
                <a:tc>
                  <a:txBody>
                    <a:bodyPr/>
                    <a:lstStyle/>
                    <a:p>
                      <a:pPr algn="ctr"/>
                      <a:r>
                        <a:rPr lang="en-US" sz="1100" b="1" dirty="0">
                          <a:solidFill>
                            <a:srgbClr val="0070C0"/>
                          </a:solidFill>
                        </a:rPr>
                        <a:t>0.0005</a:t>
                      </a:r>
                    </a:p>
                  </a:txBody>
                  <a:tcPr/>
                </a:tc>
                <a:tc>
                  <a:txBody>
                    <a:bodyPr/>
                    <a:lstStyle/>
                    <a:p>
                      <a:pPr algn="ctr"/>
                      <a:r>
                        <a:rPr lang="en-US" sz="1100" b="1" dirty="0">
                          <a:solidFill>
                            <a:srgbClr val="0070C0"/>
                          </a:solidFill>
                        </a:rPr>
                        <a:t>300</a:t>
                      </a:r>
                    </a:p>
                  </a:txBody>
                  <a:tcPr/>
                </a:tc>
                <a:extLst>
                  <a:ext uri="{0D108BD9-81ED-4DB2-BD59-A6C34878D82A}">
                    <a16:rowId xmlns:a16="http://schemas.microsoft.com/office/drawing/2014/main" val="1631192089"/>
                  </a:ext>
                </a:extLst>
              </a:tr>
            </a:tbl>
          </a:graphicData>
        </a:graphic>
      </p:graphicFrame>
      <p:pic>
        <p:nvPicPr>
          <p:cNvPr id="2" name="Imagen 1">
            <a:extLst>
              <a:ext uri="{FF2B5EF4-FFF2-40B4-BE49-F238E27FC236}">
                <a16:creationId xmlns:a16="http://schemas.microsoft.com/office/drawing/2014/main" id="{75D87F5B-E0C1-9E00-8BBF-873FCA349DAA}"/>
              </a:ext>
            </a:extLst>
          </p:cNvPr>
          <p:cNvPicPr>
            <a:picLocks noChangeAspect="1"/>
          </p:cNvPicPr>
          <p:nvPr/>
        </p:nvPicPr>
        <p:blipFill rotWithShape="1">
          <a:blip r:embed="rId4"/>
          <a:srcRect l="5498"/>
          <a:stretch/>
        </p:blipFill>
        <p:spPr>
          <a:xfrm>
            <a:off x="9901100" y="5466951"/>
            <a:ext cx="1593164" cy="1005693"/>
          </a:xfrm>
          <a:prstGeom prst="rect">
            <a:avLst/>
          </a:prstGeom>
        </p:spPr>
      </p:pic>
      <p:pic>
        <p:nvPicPr>
          <p:cNvPr id="5" name="Imagen 4" descr="Gráfico, Gráfico de líneas&#10;&#10;Descripción generada automáticamente">
            <a:extLst>
              <a:ext uri="{FF2B5EF4-FFF2-40B4-BE49-F238E27FC236}">
                <a16:creationId xmlns:a16="http://schemas.microsoft.com/office/drawing/2014/main" id="{7EC670C5-B4D1-8A07-7C8A-80C75051A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80" y="2139651"/>
            <a:ext cx="5144462" cy="2699569"/>
          </a:xfrm>
          <a:prstGeom prst="rect">
            <a:avLst/>
          </a:prstGeom>
        </p:spPr>
      </p:pic>
      <p:sp>
        <p:nvSpPr>
          <p:cNvPr id="8" name="Marcador de número de diapositiva 1">
            <a:extLst>
              <a:ext uri="{FF2B5EF4-FFF2-40B4-BE49-F238E27FC236}">
                <a16:creationId xmlns:a16="http://schemas.microsoft.com/office/drawing/2014/main" id="{BAA5851E-B722-9AB0-7AA0-201C4BDCEDEC}"/>
              </a:ext>
            </a:extLst>
          </p:cNvPr>
          <p:cNvSpPr>
            <a:spLocks noGrp="1"/>
          </p:cNvSpPr>
          <p:nvPr>
            <p:ph type="sldNum" sz="quarter" idx="12"/>
          </p:nvPr>
        </p:nvSpPr>
        <p:spPr>
          <a:xfrm>
            <a:off x="9356643" y="6435389"/>
            <a:ext cx="2743200" cy="365125"/>
          </a:xfrm>
        </p:spPr>
        <p:txBody>
          <a:bodyPr/>
          <a:lstStyle/>
          <a:p>
            <a:r>
              <a:rPr lang="en-US" dirty="0"/>
              <a:t>38</a:t>
            </a:r>
          </a:p>
        </p:txBody>
      </p:sp>
    </p:spTree>
    <p:extLst>
      <p:ext uri="{BB962C8B-B14F-4D97-AF65-F5344CB8AC3E}">
        <p14:creationId xmlns:p14="http://schemas.microsoft.com/office/powerpoint/2010/main" val="154303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2ECD85-FD91-DAD3-2711-70E08D613A29}"/>
              </a:ext>
            </a:extLst>
          </p:cNvPr>
          <p:cNvSpPr>
            <a:spLocks noGrp="1"/>
          </p:cNvSpPr>
          <p:nvPr>
            <p:ph type="title"/>
          </p:nvPr>
        </p:nvSpPr>
        <p:spPr>
          <a:xfrm>
            <a:off x="3502426" y="742383"/>
            <a:ext cx="5186842" cy="870249"/>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OVERVIEW</a:t>
            </a:r>
          </a:p>
        </p:txBody>
      </p:sp>
      <p:graphicFrame>
        <p:nvGraphicFramePr>
          <p:cNvPr id="4" name="Marcador de contenido 2">
            <a:extLst>
              <a:ext uri="{FF2B5EF4-FFF2-40B4-BE49-F238E27FC236}">
                <a16:creationId xmlns:a16="http://schemas.microsoft.com/office/drawing/2014/main" id="{938EA1C3-B5C7-34ED-0A20-26585BD76635}"/>
              </a:ext>
            </a:extLst>
          </p:cNvPr>
          <p:cNvGraphicFramePr>
            <a:graphicFrameLocks noGrp="1"/>
          </p:cNvGraphicFramePr>
          <p:nvPr>
            <p:ph idx="1"/>
            <p:extLst>
              <p:ext uri="{D42A27DB-BD31-4B8C-83A1-F6EECF244321}">
                <p14:modId xmlns:p14="http://schemas.microsoft.com/office/powerpoint/2010/main" val="3741000362"/>
              </p:ext>
            </p:extLst>
          </p:nvPr>
        </p:nvGraphicFramePr>
        <p:xfrm>
          <a:off x="963831" y="2350919"/>
          <a:ext cx="10506456" cy="2670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Marca UPF - Manual d'Identitat Visual de la Universitat Pompeu Fabra (UPF)">
            <a:extLst>
              <a:ext uri="{FF2B5EF4-FFF2-40B4-BE49-F238E27FC236}">
                <a16:creationId xmlns:a16="http://schemas.microsoft.com/office/drawing/2014/main" id="{06411C44-310B-5C54-109A-D0F8C3EA7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D197F666-091C-5F2A-5632-0AD3994C9972}"/>
              </a:ext>
            </a:extLst>
          </p:cNvPr>
          <p:cNvSpPr>
            <a:spLocks noGrp="1"/>
          </p:cNvSpPr>
          <p:nvPr>
            <p:ph type="sldNum" sz="quarter" idx="12"/>
          </p:nvPr>
        </p:nvSpPr>
        <p:spPr/>
        <p:txBody>
          <a:bodyPr/>
          <a:lstStyle/>
          <a:p>
            <a:r>
              <a:rPr lang="en-US" dirty="0"/>
              <a:t>2</a:t>
            </a:r>
          </a:p>
        </p:txBody>
      </p:sp>
    </p:spTree>
    <p:extLst>
      <p:ext uri="{BB962C8B-B14F-4D97-AF65-F5344CB8AC3E}">
        <p14:creationId xmlns:p14="http://schemas.microsoft.com/office/powerpoint/2010/main" val="3544035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4.2 	Generalization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Custom </a:t>
            </a:r>
            <a:r>
              <a:rPr lang="en-US" b="1" u="sng" dirty="0" err="1">
                <a:solidFill>
                  <a:schemeClr val="tx2"/>
                </a:solidFill>
              </a:rPr>
              <a:t>MountainCar</a:t>
            </a:r>
            <a:r>
              <a:rPr lang="en-US" b="1" u="sng" dirty="0">
                <a:solidFill>
                  <a:schemeClr val="tx2"/>
                </a:solidFill>
              </a:rPr>
              <a:t> Continuous</a:t>
            </a:r>
            <a:endParaRPr lang="en-US" b="1" dirty="0">
              <a:solidFill>
                <a:schemeClr val="tx2"/>
              </a:solidFill>
            </a:endParaRPr>
          </a:p>
        </p:txBody>
      </p:sp>
      <p:sp>
        <p:nvSpPr>
          <p:cNvPr id="21" name="Rectángulo 20">
            <a:extLst>
              <a:ext uri="{FF2B5EF4-FFF2-40B4-BE49-F238E27FC236}">
                <a16:creationId xmlns:a16="http://schemas.microsoft.com/office/drawing/2014/main" id="{EE0DEA74-AD5F-856B-1DA0-B1BD3DB97F48}"/>
              </a:ext>
            </a:extLst>
          </p:cNvPr>
          <p:cNvSpPr/>
          <p:nvPr/>
        </p:nvSpPr>
        <p:spPr>
          <a:xfrm>
            <a:off x="9843121" y="5269986"/>
            <a:ext cx="1709123" cy="13354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5">
            <a:extLst>
              <a:ext uri="{FF2B5EF4-FFF2-40B4-BE49-F238E27FC236}">
                <a16:creationId xmlns:a16="http://schemas.microsoft.com/office/drawing/2014/main" id="{D4E139BF-9BD3-7D2C-4C97-085302D22B96}"/>
              </a:ext>
            </a:extLst>
          </p:cNvPr>
          <p:cNvGraphicFramePr>
            <a:graphicFrameLocks noGrp="1"/>
          </p:cNvGraphicFramePr>
          <p:nvPr>
            <p:extLst>
              <p:ext uri="{D42A27DB-BD31-4B8C-83A1-F6EECF244321}">
                <p14:modId xmlns:p14="http://schemas.microsoft.com/office/powerpoint/2010/main" val="647296232"/>
              </p:ext>
            </p:extLst>
          </p:nvPr>
        </p:nvGraphicFramePr>
        <p:xfrm>
          <a:off x="639756" y="5269986"/>
          <a:ext cx="6728580" cy="1070282"/>
        </p:xfrm>
        <a:graphic>
          <a:graphicData uri="http://schemas.openxmlformats.org/drawingml/2006/table">
            <a:tbl>
              <a:tblPr firstRow="1" bandRow="1">
                <a:tableStyleId>{5C22544A-7EE6-4342-B048-85BDC9FD1C3A}</a:tableStyleId>
              </a:tblPr>
              <a:tblGrid>
                <a:gridCol w="1345716">
                  <a:extLst>
                    <a:ext uri="{9D8B030D-6E8A-4147-A177-3AD203B41FA5}">
                      <a16:colId xmlns:a16="http://schemas.microsoft.com/office/drawing/2014/main" val="6219166"/>
                    </a:ext>
                  </a:extLst>
                </a:gridCol>
                <a:gridCol w="1345716">
                  <a:extLst>
                    <a:ext uri="{9D8B030D-6E8A-4147-A177-3AD203B41FA5}">
                      <a16:colId xmlns:a16="http://schemas.microsoft.com/office/drawing/2014/main" val="1987779736"/>
                    </a:ext>
                  </a:extLst>
                </a:gridCol>
                <a:gridCol w="1345716">
                  <a:extLst>
                    <a:ext uri="{9D8B030D-6E8A-4147-A177-3AD203B41FA5}">
                      <a16:colId xmlns:a16="http://schemas.microsoft.com/office/drawing/2014/main" val="1174388940"/>
                    </a:ext>
                  </a:extLst>
                </a:gridCol>
                <a:gridCol w="1345716">
                  <a:extLst>
                    <a:ext uri="{9D8B030D-6E8A-4147-A177-3AD203B41FA5}">
                      <a16:colId xmlns:a16="http://schemas.microsoft.com/office/drawing/2014/main" val="2776966608"/>
                    </a:ext>
                  </a:extLst>
                </a:gridCol>
                <a:gridCol w="1345716">
                  <a:extLst>
                    <a:ext uri="{9D8B030D-6E8A-4147-A177-3AD203B41FA5}">
                      <a16:colId xmlns:a16="http://schemas.microsoft.com/office/drawing/2014/main" val="3932225571"/>
                    </a:ext>
                  </a:extLst>
                </a:gridCol>
              </a:tblGrid>
              <a:tr h="293042">
                <a:tc>
                  <a:txBody>
                    <a:bodyPr/>
                    <a:lstStyle/>
                    <a:p>
                      <a:pPr algn="ctr"/>
                      <a:r>
                        <a:rPr lang="en-US" sz="1100" dirty="0"/>
                        <a:t>Feature Modified</a:t>
                      </a:r>
                    </a:p>
                  </a:txBody>
                  <a:tcPr/>
                </a:tc>
                <a:tc>
                  <a:txBody>
                    <a:bodyPr/>
                    <a:lstStyle/>
                    <a:p>
                      <a:pPr algn="ctr"/>
                      <a:r>
                        <a:rPr lang="en-US" sz="1100" b="1" dirty="0"/>
                        <a:t>Trained Value</a:t>
                      </a:r>
                    </a:p>
                  </a:txBody>
                  <a:tcPr/>
                </a:tc>
                <a:tc>
                  <a:txBody>
                    <a:bodyPr/>
                    <a:lstStyle/>
                    <a:p>
                      <a:pPr algn="ctr"/>
                      <a:r>
                        <a:rPr lang="es-ES" sz="1100" b="1" i="0" u="none" strike="noStrike" kern="1200" baseline="0" dirty="0" err="1">
                          <a:solidFill>
                            <a:schemeClr val="lt1"/>
                          </a:solidFill>
                          <a:latin typeface="+mn-lt"/>
                          <a:ea typeface="+mn-ea"/>
                          <a:cs typeface="+mn-cs"/>
                        </a:rPr>
                        <a:t>Values</a:t>
                      </a:r>
                      <a:r>
                        <a:rPr lang="es-ES" sz="1100" b="1" i="0" u="none" strike="noStrike" kern="1200" baseline="0" dirty="0">
                          <a:solidFill>
                            <a:schemeClr val="lt1"/>
                          </a:solidFill>
                          <a:latin typeface="+mn-lt"/>
                          <a:ea typeface="+mn-ea"/>
                          <a:cs typeface="+mn-cs"/>
                        </a:rPr>
                        <a:t> </a:t>
                      </a:r>
                      <a:r>
                        <a:rPr lang="es-ES" sz="1100" b="1" i="0" u="none" strike="noStrike" kern="1200" baseline="0" dirty="0" err="1">
                          <a:solidFill>
                            <a:schemeClr val="lt1"/>
                          </a:solidFill>
                          <a:latin typeface="+mn-lt"/>
                          <a:ea typeface="+mn-ea"/>
                          <a:cs typeface="+mn-cs"/>
                        </a:rPr>
                        <a:t>Tested</a:t>
                      </a:r>
                      <a:endParaRPr lang="en-US" sz="1100" b="1" dirty="0"/>
                    </a:p>
                  </a:txBody>
                  <a:tcPr/>
                </a:tc>
                <a:tc>
                  <a:txBody>
                    <a:bodyPr/>
                    <a:lstStyle/>
                    <a:p>
                      <a:pPr algn="ctr"/>
                      <a:r>
                        <a:rPr lang="es-ES" sz="1100" b="1" i="0" u="none" strike="noStrike" kern="1200" baseline="0" dirty="0">
                          <a:solidFill>
                            <a:schemeClr val="lt1"/>
                          </a:solidFill>
                          <a:latin typeface="+mn-lt"/>
                          <a:ea typeface="+mn-ea"/>
                          <a:cs typeface="+mn-cs"/>
                        </a:rPr>
                        <a:t>Step </a:t>
                      </a:r>
                      <a:r>
                        <a:rPr lang="es-ES" sz="1100" b="1" i="0" u="none" strike="noStrike" kern="1200" baseline="0" dirty="0" err="1">
                          <a:solidFill>
                            <a:schemeClr val="lt1"/>
                          </a:solidFill>
                          <a:latin typeface="+mn-lt"/>
                          <a:ea typeface="+mn-ea"/>
                          <a:cs typeface="+mn-cs"/>
                        </a:rPr>
                        <a:t>Size</a:t>
                      </a:r>
                      <a:endParaRPr lang="en-US" sz="1100" b="1" dirty="0"/>
                    </a:p>
                  </a:txBody>
                  <a:tcPr/>
                </a:tc>
                <a:tc>
                  <a:txBody>
                    <a:bodyPr/>
                    <a:lstStyle/>
                    <a:p>
                      <a:pPr algn="ctr"/>
                      <a:r>
                        <a:rPr lang="en-US" sz="1100" b="1" dirty="0"/>
                        <a:t>Max. Steps</a:t>
                      </a:r>
                    </a:p>
                  </a:txBody>
                  <a:tcPr/>
                </a:tc>
                <a:extLst>
                  <a:ext uri="{0D108BD9-81ED-4DB2-BD59-A6C34878D82A}">
                    <a16:rowId xmlns:a16="http://schemas.microsoft.com/office/drawing/2014/main" val="2467687924"/>
                  </a:ext>
                </a:extLst>
              </a:tr>
              <a:tr h="188467">
                <a:tc>
                  <a:txBody>
                    <a:bodyPr/>
                    <a:lstStyle/>
                    <a:p>
                      <a:pPr algn="ctr"/>
                      <a:r>
                        <a:rPr lang="en-US" sz="1100" b="0" dirty="0">
                          <a:solidFill>
                            <a:schemeClr val="tx1"/>
                          </a:solidFill>
                        </a:rPr>
                        <a:t>Car Friction</a:t>
                      </a:r>
                    </a:p>
                  </a:txBody>
                  <a:tcPr/>
                </a:tc>
                <a:tc>
                  <a:txBody>
                    <a:bodyPr/>
                    <a:lstStyle/>
                    <a:p>
                      <a:pPr algn="ctr"/>
                      <a:r>
                        <a:rPr lang="en-US" sz="1100" b="0" dirty="0">
                          <a:solidFill>
                            <a:schemeClr val="tx1"/>
                          </a:solidFill>
                        </a:rPr>
                        <a:t>0.0025</a:t>
                      </a:r>
                    </a:p>
                  </a:txBody>
                  <a:tcPr/>
                </a:tc>
                <a:tc>
                  <a:txBody>
                    <a:bodyPr/>
                    <a:lstStyle/>
                    <a:p>
                      <a:pPr algn="ctr"/>
                      <a:r>
                        <a:rPr lang="en-US" sz="1100" b="0" i="0" u="none" strike="noStrike" kern="1200" baseline="0" dirty="0">
                          <a:solidFill>
                            <a:schemeClr val="tx1"/>
                          </a:solidFill>
                          <a:latin typeface="+mn-lt"/>
                          <a:ea typeface="+mn-ea"/>
                          <a:cs typeface="+mn-cs"/>
                        </a:rPr>
                        <a:t>[0.001, 0.005]</a:t>
                      </a:r>
                      <a:endParaRPr lang="en-US" sz="1100" b="0" dirty="0">
                        <a:solidFill>
                          <a:schemeClr val="tx1"/>
                        </a:solidFill>
                      </a:endParaRPr>
                    </a:p>
                  </a:txBody>
                  <a:tcPr/>
                </a:tc>
                <a:tc>
                  <a:txBody>
                    <a:bodyPr/>
                    <a:lstStyle/>
                    <a:p>
                      <a:pPr algn="ctr"/>
                      <a:r>
                        <a:rPr lang="en-US" sz="1100" b="0" i="0" u="none" strike="noStrike" kern="1200" baseline="0" dirty="0">
                          <a:solidFill>
                            <a:schemeClr val="tx1"/>
                          </a:solidFill>
                          <a:latin typeface="+mn-lt"/>
                          <a:ea typeface="+mn-ea"/>
                          <a:cs typeface="+mn-cs"/>
                        </a:rPr>
                        <a:t>0.0005</a:t>
                      </a:r>
                      <a:endParaRPr lang="en-US" sz="1100" b="0" dirty="0">
                        <a:solidFill>
                          <a:schemeClr val="tx1"/>
                        </a:solidFill>
                      </a:endParaRPr>
                    </a:p>
                  </a:txBody>
                  <a:tcPr/>
                </a:tc>
                <a:tc>
                  <a:txBody>
                    <a:bodyPr/>
                    <a:lstStyle/>
                    <a:p>
                      <a:pPr algn="ctr"/>
                      <a:r>
                        <a:rPr lang="en-US" sz="1100" b="0" dirty="0">
                          <a:solidFill>
                            <a:schemeClr val="tx1"/>
                          </a:solidFill>
                        </a:rPr>
                        <a:t>300</a:t>
                      </a:r>
                    </a:p>
                  </a:txBody>
                  <a:tcPr/>
                </a:tc>
                <a:extLst>
                  <a:ext uri="{0D108BD9-81ED-4DB2-BD59-A6C34878D82A}">
                    <a16:rowId xmlns:a16="http://schemas.microsoft.com/office/drawing/2014/main" val="1467948948"/>
                  </a:ext>
                </a:extLst>
              </a:tr>
              <a:tr h="188467">
                <a:tc>
                  <a:txBody>
                    <a:bodyPr/>
                    <a:lstStyle/>
                    <a:p>
                      <a:pPr algn="ctr"/>
                      <a:r>
                        <a:rPr lang="en-US" sz="1100" b="0" dirty="0">
                          <a:solidFill>
                            <a:schemeClr val="tx1"/>
                          </a:solidFill>
                        </a:rPr>
                        <a:t>Initial Position</a:t>
                      </a:r>
                    </a:p>
                  </a:txBody>
                  <a:tcPr/>
                </a:tc>
                <a:tc>
                  <a:txBody>
                    <a:bodyPr/>
                    <a:lstStyle/>
                    <a:p>
                      <a:pPr algn="ctr"/>
                      <a:r>
                        <a:rPr lang="en-US" sz="1100" b="0" dirty="0">
                          <a:solidFill>
                            <a:schemeClr val="tx1"/>
                          </a:solidFill>
                        </a:rPr>
                        <a:t>[-0.04, -0.06]</a:t>
                      </a:r>
                    </a:p>
                  </a:txBody>
                  <a:tcPr/>
                </a:tc>
                <a:tc>
                  <a:txBody>
                    <a:bodyPr/>
                    <a:lstStyle/>
                    <a:p>
                      <a:pPr algn="ctr"/>
                      <a:r>
                        <a:rPr lang="en-US" sz="1100" b="0" dirty="0">
                          <a:solidFill>
                            <a:schemeClr val="tx1"/>
                          </a:solidFill>
                        </a:rPr>
                        <a:t>[-0.6, 0.3]</a:t>
                      </a:r>
                    </a:p>
                  </a:txBody>
                  <a:tcPr/>
                </a:tc>
                <a:tc>
                  <a:txBody>
                    <a:bodyPr/>
                    <a:lstStyle/>
                    <a:p>
                      <a:pPr algn="ctr"/>
                      <a:r>
                        <a:rPr lang="en-US" sz="1100" b="0" dirty="0">
                          <a:solidFill>
                            <a:schemeClr val="tx1"/>
                          </a:solidFill>
                        </a:rPr>
                        <a:t>0.1</a:t>
                      </a:r>
                    </a:p>
                  </a:txBody>
                  <a:tcPr/>
                </a:tc>
                <a:tc>
                  <a:txBody>
                    <a:bodyPr/>
                    <a:lstStyle/>
                    <a:p>
                      <a:pPr algn="ctr"/>
                      <a:r>
                        <a:rPr lang="en-US" sz="1100" b="0" dirty="0">
                          <a:solidFill>
                            <a:schemeClr val="tx1"/>
                          </a:solidFill>
                        </a:rPr>
                        <a:t>300</a:t>
                      </a:r>
                    </a:p>
                  </a:txBody>
                  <a:tcPr/>
                </a:tc>
                <a:extLst>
                  <a:ext uri="{0D108BD9-81ED-4DB2-BD59-A6C34878D82A}">
                    <a16:rowId xmlns:a16="http://schemas.microsoft.com/office/drawing/2014/main" val="1455617969"/>
                  </a:ext>
                </a:extLst>
              </a:tr>
              <a:tr h="188467">
                <a:tc>
                  <a:txBody>
                    <a:bodyPr/>
                    <a:lstStyle/>
                    <a:p>
                      <a:pPr algn="ctr"/>
                      <a:r>
                        <a:rPr lang="en-US" sz="1100" b="1" dirty="0">
                          <a:solidFill>
                            <a:srgbClr val="0070C0"/>
                          </a:solidFill>
                        </a:rPr>
                        <a:t>Car Power</a:t>
                      </a:r>
                    </a:p>
                  </a:txBody>
                  <a:tcPr/>
                </a:tc>
                <a:tc>
                  <a:txBody>
                    <a:bodyPr/>
                    <a:lstStyle/>
                    <a:p>
                      <a:pPr algn="ctr"/>
                      <a:r>
                        <a:rPr lang="en-US" sz="1100" b="1" dirty="0">
                          <a:solidFill>
                            <a:srgbClr val="0070C0"/>
                          </a:solidFill>
                        </a:rPr>
                        <a:t>0.0015</a:t>
                      </a:r>
                    </a:p>
                  </a:txBody>
                  <a:tcPr/>
                </a:tc>
                <a:tc>
                  <a:txBody>
                    <a:bodyPr/>
                    <a:lstStyle/>
                    <a:p>
                      <a:pPr algn="ctr"/>
                      <a:r>
                        <a:rPr lang="en-US" sz="1100" b="1" dirty="0">
                          <a:solidFill>
                            <a:srgbClr val="0070C0"/>
                          </a:solidFill>
                        </a:rPr>
                        <a:t>[0.0005, 0.003]</a:t>
                      </a:r>
                    </a:p>
                  </a:txBody>
                  <a:tcPr/>
                </a:tc>
                <a:tc>
                  <a:txBody>
                    <a:bodyPr/>
                    <a:lstStyle/>
                    <a:p>
                      <a:pPr algn="ctr"/>
                      <a:r>
                        <a:rPr lang="en-US" sz="1100" b="1" dirty="0">
                          <a:solidFill>
                            <a:srgbClr val="0070C0"/>
                          </a:solidFill>
                        </a:rPr>
                        <a:t>0.0005</a:t>
                      </a:r>
                    </a:p>
                  </a:txBody>
                  <a:tcPr/>
                </a:tc>
                <a:tc>
                  <a:txBody>
                    <a:bodyPr/>
                    <a:lstStyle/>
                    <a:p>
                      <a:pPr algn="ctr"/>
                      <a:r>
                        <a:rPr lang="en-US" sz="1100" b="1" dirty="0">
                          <a:solidFill>
                            <a:srgbClr val="0070C0"/>
                          </a:solidFill>
                        </a:rPr>
                        <a:t>500</a:t>
                      </a:r>
                    </a:p>
                  </a:txBody>
                  <a:tcPr/>
                </a:tc>
                <a:extLst>
                  <a:ext uri="{0D108BD9-81ED-4DB2-BD59-A6C34878D82A}">
                    <a16:rowId xmlns:a16="http://schemas.microsoft.com/office/drawing/2014/main" val="1631192089"/>
                  </a:ext>
                </a:extLst>
              </a:tr>
            </a:tbl>
          </a:graphicData>
        </a:graphic>
      </p:graphicFrame>
      <p:pic>
        <p:nvPicPr>
          <p:cNvPr id="2" name="Imagen 1">
            <a:extLst>
              <a:ext uri="{FF2B5EF4-FFF2-40B4-BE49-F238E27FC236}">
                <a16:creationId xmlns:a16="http://schemas.microsoft.com/office/drawing/2014/main" id="{75D87F5B-E0C1-9E00-8BBF-873FCA349DAA}"/>
              </a:ext>
            </a:extLst>
          </p:cNvPr>
          <p:cNvPicPr>
            <a:picLocks noChangeAspect="1"/>
          </p:cNvPicPr>
          <p:nvPr/>
        </p:nvPicPr>
        <p:blipFill rotWithShape="1">
          <a:blip r:embed="rId4"/>
          <a:srcRect l="5498"/>
          <a:stretch/>
        </p:blipFill>
        <p:spPr>
          <a:xfrm>
            <a:off x="9901100" y="5466951"/>
            <a:ext cx="1593164" cy="1005693"/>
          </a:xfrm>
          <a:prstGeom prst="rect">
            <a:avLst/>
          </a:prstGeom>
        </p:spPr>
      </p:pic>
      <p:pic>
        <p:nvPicPr>
          <p:cNvPr id="5" name="Imagen 4" descr="Gráfico, Gráfico de líneas&#10;&#10;Descripción generada automáticamente">
            <a:extLst>
              <a:ext uri="{FF2B5EF4-FFF2-40B4-BE49-F238E27FC236}">
                <a16:creationId xmlns:a16="http://schemas.microsoft.com/office/drawing/2014/main" id="{7EC670C5-B4D1-8A07-7C8A-80C75051A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80" y="2139651"/>
            <a:ext cx="5144462" cy="2699569"/>
          </a:xfrm>
          <a:prstGeom prst="rect">
            <a:avLst/>
          </a:prstGeom>
        </p:spPr>
      </p:pic>
      <p:pic>
        <p:nvPicPr>
          <p:cNvPr id="7" name="Imagen 6" descr="Gráfico, Gráfico de líneas&#10;&#10;Descripción generada automáticamente">
            <a:extLst>
              <a:ext uri="{FF2B5EF4-FFF2-40B4-BE49-F238E27FC236}">
                <a16:creationId xmlns:a16="http://schemas.microsoft.com/office/drawing/2014/main" id="{8AA5037D-1F78-F3FE-84CE-D769748FC5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9560" y="2173759"/>
            <a:ext cx="4913930" cy="2630814"/>
          </a:xfrm>
          <a:prstGeom prst="rect">
            <a:avLst/>
          </a:prstGeom>
        </p:spPr>
      </p:pic>
      <p:sp>
        <p:nvSpPr>
          <p:cNvPr id="9" name="Marcador de número de diapositiva 1">
            <a:extLst>
              <a:ext uri="{FF2B5EF4-FFF2-40B4-BE49-F238E27FC236}">
                <a16:creationId xmlns:a16="http://schemas.microsoft.com/office/drawing/2014/main" id="{ADF92BEA-3F11-87E5-9B8A-2EED2C2A415E}"/>
              </a:ext>
            </a:extLst>
          </p:cNvPr>
          <p:cNvSpPr>
            <a:spLocks noGrp="1"/>
          </p:cNvSpPr>
          <p:nvPr>
            <p:ph type="sldNum" sz="quarter" idx="12"/>
          </p:nvPr>
        </p:nvSpPr>
        <p:spPr>
          <a:xfrm>
            <a:off x="9356643" y="6435389"/>
            <a:ext cx="2743200" cy="365125"/>
          </a:xfrm>
        </p:spPr>
        <p:txBody>
          <a:bodyPr/>
          <a:lstStyle/>
          <a:p>
            <a:r>
              <a:rPr lang="en-US" dirty="0"/>
              <a:t>38</a:t>
            </a:r>
          </a:p>
        </p:txBody>
      </p:sp>
    </p:spTree>
    <p:extLst>
      <p:ext uri="{BB962C8B-B14F-4D97-AF65-F5344CB8AC3E}">
        <p14:creationId xmlns:p14="http://schemas.microsoft.com/office/powerpoint/2010/main" val="1371473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4.2 	Generalization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Custom Pendulum</a:t>
            </a:r>
            <a:endParaRPr lang="en-US" b="1" dirty="0">
              <a:solidFill>
                <a:schemeClr val="tx2"/>
              </a:solidFill>
            </a:endParaRPr>
          </a:p>
        </p:txBody>
      </p:sp>
      <p:sp>
        <p:nvSpPr>
          <p:cNvPr id="21" name="Rectángulo 20">
            <a:extLst>
              <a:ext uri="{FF2B5EF4-FFF2-40B4-BE49-F238E27FC236}">
                <a16:creationId xmlns:a16="http://schemas.microsoft.com/office/drawing/2014/main" id="{EE0DEA74-AD5F-856B-1DA0-B1BD3DB97F48}"/>
              </a:ext>
            </a:extLst>
          </p:cNvPr>
          <p:cNvSpPr/>
          <p:nvPr/>
        </p:nvSpPr>
        <p:spPr>
          <a:xfrm>
            <a:off x="9843121" y="5269986"/>
            <a:ext cx="1709123" cy="13354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5">
            <a:extLst>
              <a:ext uri="{FF2B5EF4-FFF2-40B4-BE49-F238E27FC236}">
                <a16:creationId xmlns:a16="http://schemas.microsoft.com/office/drawing/2014/main" id="{D4E139BF-9BD3-7D2C-4C97-085302D22B96}"/>
              </a:ext>
            </a:extLst>
          </p:cNvPr>
          <p:cNvGraphicFramePr>
            <a:graphicFrameLocks noGrp="1"/>
          </p:cNvGraphicFramePr>
          <p:nvPr/>
        </p:nvGraphicFramePr>
        <p:xfrm>
          <a:off x="639756" y="5269986"/>
          <a:ext cx="6728580" cy="1329362"/>
        </p:xfrm>
        <a:graphic>
          <a:graphicData uri="http://schemas.openxmlformats.org/drawingml/2006/table">
            <a:tbl>
              <a:tblPr firstRow="1" bandRow="1">
                <a:tableStyleId>{5C22544A-7EE6-4342-B048-85BDC9FD1C3A}</a:tableStyleId>
              </a:tblPr>
              <a:tblGrid>
                <a:gridCol w="1345716">
                  <a:extLst>
                    <a:ext uri="{9D8B030D-6E8A-4147-A177-3AD203B41FA5}">
                      <a16:colId xmlns:a16="http://schemas.microsoft.com/office/drawing/2014/main" val="6219166"/>
                    </a:ext>
                  </a:extLst>
                </a:gridCol>
                <a:gridCol w="1345716">
                  <a:extLst>
                    <a:ext uri="{9D8B030D-6E8A-4147-A177-3AD203B41FA5}">
                      <a16:colId xmlns:a16="http://schemas.microsoft.com/office/drawing/2014/main" val="1987779736"/>
                    </a:ext>
                  </a:extLst>
                </a:gridCol>
                <a:gridCol w="1345716">
                  <a:extLst>
                    <a:ext uri="{9D8B030D-6E8A-4147-A177-3AD203B41FA5}">
                      <a16:colId xmlns:a16="http://schemas.microsoft.com/office/drawing/2014/main" val="1174388940"/>
                    </a:ext>
                  </a:extLst>
                </a:gridCol>
                <a:gridCol w="1345716">
                  <a:extLst>
                    <a:ext uri="{9D8B030D-6E8A-4147-A177-3AD203B41FA5}">
                      <a16:colId xmlns:a16="http://schemas.microsoft.com/office/drawing/2014/main" val="2776966608"/>
                    </a:ext>
                  </a:extLst>
                </a:gridCol>
                <a:gridCol w="1345716">
                  <a:extLst>
                    <a:ext uri="{9D8B030D-6E8A-4147-A177-3AD203B41FA5}">
                      <a16:colId xmlns:a16="http://schemas.microsoft.com/office/drawing/2014/main" val="3932225571"/>
                    </a:ext>
                  </a:extLst>
                </a:gridCol>
              </a:tblGrid>
              <a:tr h="293042">
                <a:tc>
                  <a:txBody>
                    <a:bodyPr/>
                    <a:lstStyle/>
                    <a:p>
                      <a:pPr algn="ctr"/>
                      <a:r>
                        <a:rPr lang="en-US" sz="1100" dirty="0"/>
                        <a:t>Feature Modified</a:t>
                      </a:r>
                    </a:p>
                  </a:txBody>
                  <a:tcPr/>
                </a:tc>
                <a:tc>
                  <a:txBody>
                    <a:bodyPr/>
                    <a:lstStyle/>
                    <a:p>
                      <a:pPr algn="ctr"/>
                      <a:r>
                        <a:rPr lang="en-US" sz="1100" b="1" dirty="0"/>
                        <a:t>Trained Value</a:t>
                      </a:r>
                    </a:p>
                  </a:txBody>
                  <a:tcPr/>
                </a:tc>
                <a:tc>
                  <a:txBody>
                    <a:bodyPr/>
                    <a:lstStyle/>
                    <a:p>
                      <a:pPr algn="ctr"/>
                      <a:r>
                        <a:rPr lang="es-ES" sz="1100" b="1" i="0" u="none" strike="noStrike" kern="1200" baseline="0" dirty="0" err="1">
                          <a:solidFill>
                            <a:schemeClr val="lt1"/>
                          </a:solidFill>
                          <a:latin typeface="+mn-lt"/>
                          <a:ea typeface="+mn-ea"/>
                          <a:cs typeface="+mn-cs"/>
                        </a:rPr>
                        <a:t>Values</a:t>
                      </a:r>
                      <a:r>
                        <a:rPr lang="es-ES" sz="1100" b="1" i="0" u="none" strike="noStrike" kern="1200" baseline="0" dirty="0">
                          <a:solidFill>
                            <a:schemeClr val="lt1"/>
                          </a:solidFill>
                          <a:latin typeface="+mn-lt"/>
                          <a:ea typeface="+mn-ea"/>
                          <a:cs typeface="+mn-cs"/>
                        </a:rPr>
                        <a:t> </a:t>
                      </a:r>
                      <a:r>
                        <a:rPr lang="es-ES" sz="1100" b="1" i="0" u="none" strike="noStrike" kern="1200" baseline="0" dirty="0" err="1">
                          <a:solidFill>
                            <a:schemeClr val="lt1"/>
                          </a:solidFill>
                          <a:latin typeface="+mn-lt"/>
                          <a:ea typeface="+mn-ea"/>
                          <a:cs typeface="+mn-cs"/>
                        </a:rPr>
                        <a:t>Tested</a:t>
                      </a:r>
                      <a:endParaRPr lang="en-US" sz="1100" b="1" dirty="0"/>
                    </a:p>
                  </a:txBody>
                  <a:tcPr/>
                </a:tc>
                <a:tc>
                  <a:txBody>
                    <a:bodyPr/>
                    <a:lstStyle/>
                    <a:p>
                      <a:pPr algn="ctr"/>
                      <a:r>
                        <a:rPr lang="es-ES" sz="1100" b="1" i="0" u="none" strike="noStrike" kern="1200" baseline="0" dirty="0">
                          <a:solidFill>
                            <a:schemeClr val="lt1"/>
                          </a:solidFill>
                          <a:latin typeface="+mn-lt"/>
                          <a:ea typeface="+mn-ea"/>
                          <a:cs typeface="+mn-cs"/>
                        </a:rPr>
                        <a:t>Step </a:t>
                      </a:r>
                      <a:r>
                        <a:rPr lang="es-ES" sz="1100" b="1" i="0" u="none" strike="noStrike" kern="1200" baseline="0" dirty="0" err="1">
                          <a:solidFill>
                            <a:schemeClr val="lt1"/>
                          </a:solidFill>
                          <a:latin typeface="+mn-lt"/>
                          <a:ea typeface="+mn-ea"/>
                          <a:cs typeface="+mn-cs"/>
                        </a:rPr>
                        <a:t>Size</a:t>
                      </a:r>
                      <a:endParaRPr lang="en-US" sz="1100" b="1" dirty="0"/>
                    </a:p>
                  </a:txBody>
                  <a:tcPr/>
                </a:tc>
                <a:tc>
                  <a:txBody>
                    <a:bodyPr/>
                    <a:lstStyle/>
                    <a:p>
                      <a:pPr algn="ctr"/>
                      <a:r>
                        <a:rPr lang="en-US" sz="1100" b="1" dirty="0"/>
                        <a:t>Max. Steps</a:t>
                      </a:r>
                    </a:p>
                  </a:txBody>
                  <a:tcPr/>
                </a:tc>
                <a:extLst>
                  <a:ext uri="{0D108BD9-81ED-4DB2-BD59-A6C34878D82A}">
                    <a16:rowId xmlns:a16="http://schemas.microsoft.com/office/drawing/2014/main" val="2467687924"/>
                  </a:ext>
                </a:extLst>
              </a:tr>
              <a:tr h="188467">
                <a:tc>
                  <a:txBody>
                    <a:bodyPr/>
                    <a:lstStyle/>
                    <a:p>
                      <a:pPr algn="ctr"/>
                      <a:r>
                        <a:rPr lang="en-US" sz="1100" b="1" dirty="0">
                          <a:solidFill>
                            <a:srgbClr val="0070C0"/>
                          </a:solidFill>
                        </a:rPr>
                        <a:t>Delta Time</a:t>
                      </a:r>
                    </a:p>
                  </a:txBody>
                  <a:tcPr/>
                </a:tc>
                <a:tc>
                  <a:txBody>
                    <a:bodyPr/>
                    <a:lstStyle/>
                    <a:p>
                      <a:pPr algn="ctr"/>
                      <a:r>
                        <a:rPr lang="en-US" sz="1100" b="1" dirty="0">
                          <a:solidFill>
                            <a:srgbClr val="0070C0"/>
                          </a:solidFill>
                        </a:rPr>
                        <a:t>0.05</a:t>
                      </a:r>
                    </a:p>
                  </a:txBody>
                  <a:tcPr/>
                </a:tc>
                <a:tc>
                  <a:txBody>
                    <a:bodyPr/>
                    <a:lstStyle/>
                    <a:p>
                      <a:pPr algn="ctr"/>
                      <a:r>
                        <a:rPr lang="en-US" sz="1100" b="1" i="0" u="none" strike="noStrike" kern="1200" baseline="0" dirty="0">
                          <a:solidFill>
                            <a:srgbClr val="0070C0"/>
                          </a:solidFill>
                          <a:latin typeface="+mn-lt"/>
                          <a:ea typeface="+mn-ea"/>
                          <a:cs typeface="+mn-cs"/>
                        </a:rPr>
                        <a:t>[0.01, 0.15]</a:t>
                      </a:r>
                      <a:endParaRPr lang="en-US" sz="1100" b="1" dirty="0">
                        <a:solidFill>
                          <a:srgbClr val="0070C0"/>
                        </a:solidFill>
                      </a:endParaRPr>
                    </a:p>
                  </a:txBody>
                  <a:tcPr/>
                </a:tc>
                <a:tc>
                  <a:txBody>
                    <a:bodyPr/>
                    <a:lstStyle/>
                    <a:p>
                      <a:pPr algn="ctr"/>
                      <a:r>
                        <a:rPr lang="en-US" sz="1100" b="1" i="0" u="none" strike="noStrike" kern="1200" baseline="0" dirty="0">
                          <a:solidFill>
                            <a:srgbClr val="0070C0"/>
                          </a:solidFill>
                          <a:latin typeface="+mn-lt"/>
                          <a:ea typeface="+mn-ea"/>
                          <a:cs typeface="+mn-cs"/>
                        </a:rPr>
                        <a:t>0.01</a:t>
                      </a:r>
                      <a:endParaRPr lang="en-US" sz="1100" b="1" dirty="0">
                        <a:solidFill>
                          <a:srgbClr val="0070C0"/>
                        </a:solidFill>
                      </a:endParaRPr>
                    </a:p>
                  </a:txBody>
                  <a:tcPr/>
                </a:tc>
                <a:tc>
                  <a:txBody>
                    <a:bodyPr/>
                    <a:lstStyle/>
                    <a:p>
                      <a:pPr algn="ctr"/>
                      <a:r>
                        <a:rPr lang="en-US" sz="1100" b="1" dirty="0">
                          <a:solidFill>
                            <a:srgbClr val="0070C0"/>
                          </a:solidFill>
                        </a:rPr>
                        <a:t>8000</a:t>
                      </a:r>
                    </a:p>
                  </a:txBody>
                  <a:tcPr/>
                </a:tc>
                <a:extLst>
                  <a:ext uri="{0D108BD9-81ED-4DB2-BD59-A6C34878D82A}">
                    <a16:rowId xmlns:a16="http://schemas.microsoft.com/office/drawing/2014/main" val="1467948948"/>
                  </a:ext>
                </a:extLst>
              </a:tr>
              <a:tr h="188467">
                <a:tc>
                  <a:txBody>
                    <a:bodyPr/>
                    <a:lstStyle/>
                    <a:p>
                      <a:pPr algn="ctr"/>
                      <a:r>
                        <a:rPr lang="en-US" sz="1100" b="1" dirty="0">
                          <a:solidFill>
                            <a:srgbClr val="0070C0"/>
                          </a:solidFill>
                        </a:rPr>
                        <a:t>Gravity</a:t>
                      </a:r>
                    </a:p>
                  </a:txBody>
                  <a:tcPr/>
                </a:tc>
                <a:tc>
                  <a:txBody>
                    <a:bodyPr/>
                    <a:lstStyle/>
                    <a:p>
                      <a:pPr algn="ctr"/>
                      <a:r>
                        <a:rPr lang="en-US" sz="1100" b="1" dirty="0">
                          <a:solidFill>
                            <a:srgbClr val="0070C0"/>
                          </a:solidFill>
                        </a:rPr>
                        <a:t>9.8</a:t>
                      </a:r>
                    </a:p>
                  </a:txBody>
                  <a:tcPr/>
                </a:tc>
                <a:tc>
                  <a:txBody>
                    <a:bodyPr/>
                    <a:lstStyle/>
                    <a:p>
                      <a:pPr algn="ctr"/>
                      <a:r>
                        <a:rPr lang="en-US" sz="1100" b="1" dirty="0">
                          <a:solidFill>
                            <a:srgbClr val="0070C0"/>
                          </a:solidFill>
                        </a:rPr>
                        <a:t>[5, 15]</a:t>
                      </a:r>
                    </a:p>
                  </a:txBody>
                  <a:tcPr/>
                </a:tc>
                <a:tc>
                  <a:txBody>
                    <a:bodyPr/>
                    <a:lstStyle/>
                    <a:p>
                      <a:pPr algn="ctr"/>
                      <a:r>
                        <a:rPr lang="en-US" sz="1100" b="1" dirty="0">
                          <a:solidFill>
                            <a:srgbClr val="0070C0"/>
                          </a:solidFill>
                        </a:rPr>
                        <a:t>1</a:t>
                      </a:r>
                    </a:p>
                  </a:txBody>
                  <a:tcPr/>
                </a:tc>
                <a:tc>
                  <a:txBody>
                    <a:bodyPr/>
                    <a:lstStyle/>
                    <a:p>
                      <a:pPr algn="ctr"/>
                      <a:r>
                        <a:rPr lang="en-US" sz="1100" b="1" dirty="0">
                          <a:solidFill>
                            <a:srgbClr val="0070C0"/>
                          </a:solidFill>
                        </a:rPr>
                        <a:t>8000</a:t>
                      </a:r>
                    </a:p>
                  </a:txBody>
                  <a:tcPr/>
                </a:tc>
                <a:extLst>
                  <a:ext uri="{0D108BD9-81ED-4DB2-BD59-A6C34878D82A}">
                    <a16:rowId xmlns:a16="http://schemas.microsoft.com/office/drawing/2014/main" val="1575428471"/>
                  </a:ext>
                </a:extLst>
              </a:tr>
              <a:tr h="188467">
                <a:tc>
                  <a:txBody>
                    <a:bodyPr/>
                    <a:lstStyle/>
                    <a:p>
                      <a:pPr algn="ctr"/>
                      <a:r>
                        <a:rPr lang="en-US" sz="1100" dirty="0"/>
                        <a:t>Pendulum  Length</a:t>
                      </a:r>
                    </a:p>
                  </a:txBody>
                  <a:tcPr/>
                </a:tc>
                <a:tc>
                  <a:txBody>
                    <a:bodyPr/>
                    <a:lstStyle/>
                    <a:p>
                      <a:pPr algn="ctr"/>
                      <a:r>
                        <a:rPr lang="en-US" sz="1100" dirty="0"/>
                        <a:t>1.0</a:t>
                      </a:r>
                    </a:p>
                  </a:txBody>
                  <a:tcPr/>
                </a:tc>
                <a:tc>
                  <a:txBody>
                    <a:bodyPr/>
                    <a:lstStyle/>
                    <a:p>
                      <a:pPr algn="ctr"/>
                      <a:r>
                        <a:rPr lang="en-US" sz="1100" dirty="0"/>
                        <a:t>[0.5, 1.6]</a:t>
                      </a:r>
                    </a:p>
                  </a:txBody>
                  <a:tcPr/>
                </a:tc>
                <a:tc>
                  <a:txBody>
                    <a:bodyPr/>
                    <a:lstStyle/>
                    <a:p>
                      <a:pPr algn="ctr"/>
                      <a:r>
                        <a:rPr lang="en-US" sz="1100" dirty="0"/>
                        <a:t>0.1</a:t>
                      </a:r>
                    </a:p>
                  </a:txBody>
                  <a:tcPr/>
                </a:tc>
                <a:tc>
                  <a:txBody>
                    <a:bodyPr/>
                    <a:lstStyle/>
                    <a:p>
                      <a:pPr algn="ctr"/>
                      <a:r>
                        <a:rPr lang="en-US" sz="1100" b="0" dirty="0">
                          <a:solidFill>
                            <a:schemeClr val="tx1"/>
                          </a:solidFill>
                        </a:rPr>
                        <a:t>8000</a:t>
                      </a:r>
                      <a:endParaRPr lang="en-US" sz="1100" dirty="0"/>
                    </a:p>
                  </a:txBody>
                  <a:tcPr/>
                </a:tc>
                <a:extLst>
                  <a:ext uri="{0D108BD9-81ED-4DB2-BD59-A6C34878D82A}">
                    <a16:rowId xmlns:a16="http://schemas.microsoft.com/office/drawing/2014/main" val="1455617969"/>
                  </a:ext>
                </a:extLst>
              </a:tr>
              <a:tr h="188467">
                <a:tc>
                  <a:txBody>
                    <a:bodyPr/>
                    <a:lstStyle/>
                    <a:p>
                      <a:pPr algn="ctr"/>
                      <a:r>
                        <a:rPr lang="en-US" sz="1100" dirty="0"/>
                        <a:t>Pendulum Mass</a:t>
                      </a:r>
                    </a:p>
                  </a:txBody>
                  <a:tcPr/>
                </a:tc>
                <a:tc>
                  <a:txBody>
                    <a:bodyPr/>
                    <a:lstStyle/>
                    <a:p>
                      <a:pPr algn="ctr"/>
                      <a:r>
                        <a:rPr lang="en-US" sz="1100" dirty="0"/>
                        <a:t>1.0</a:t>
                      </a:r>
                    </a:p>
                  </a:txBody>
                  <a:tcPr/>
                </a:tc>
                <a:tc>
                  <a:txBody>
                    <a:bodyPr/>
                    <a:lstStyle/>
                    <a:p>
                      <a:pPr algn="ctr"/>
                      <a:r>
                        <a:rPr lang="en-US" sz="1100" dirty="0"/>
                        <a:t>[0.25, 2.50]</a:t>
                      </a:r>
                    </a:p>
                  </a:txBody>
                  <a:tcPr/>
                </a:tc>
                <a:tc>
                  <a:txBody>
                    <a:bodyPr/>
                    <a:lstStyle/>
                    <a:p>
                      <a:pPr algn="ctr"/>
                      <a:r>
                        <a:rPr lang="en-US" sz="1100" dirty="0"/>
                        <a:t>2.5</a:t>
                      </a:r>
                    </a:p>
                  </a:txBody>
                  <a:tcPr/>
                </a:tc>
                <a:tc>
                  <a:txBody>
                    <a:bodyPr/>
                    <a:lstStyle/>
                    <a:p>
                      <a:pPr algn="ctr"/>
                      <a:r>
                        <a:rPr lang="en-US" sz="1100" b="0" dirty="0">
                          <a:solidFill>
                            <a:schemeClr val="tx1"/>
                          </a:solidFill>
                        </a:rPr>
                        <a:t>8000</a:t>
                      </a:r>
                      <a:endParaRPr lang="en-US" sz="1100" dirty="0"/>
                    </a:p>
                  </a:txBody>
                  <a:tcPr/>
                </a:tc>
                <a:extLst>
                  <a:ext uri="{0D108BD9-81ED-4DB2-BD59-A6C34878D82A}">
                    <a16:rowId xmlns:a16="http://schemas.microsoft.com/office/drawing/2014/main" val="1631192089"/>
                  </a:ext>
                </a:extLst>
              </a:tr>
            </a:tbl>
          </a:graphicData>
        </a:graphic>
      </p:graphicFrame>
      <p:pic>
        <p:nvPicPr>
          <p:cNvPr id="2" name="Imagen 1">
            <a:extLst>
              <a:ext uri="{FF2B5EF4-FFF2-40B4-BE49-F238E27FC236}">
                <a16:creationId xmlns:a16="http://schemas.microsoft.com/office/drawing/2014/main" id="{5B7C5255-85DF-B235-E880-F1A04926BE17}"/>
              </a:ext>
            </a:extLst>
          </p:cNvPr>
          <p:cNvPicPr>
            <a:picLocks noChangeAspect="1"/>
          </p:cNvPicPr>
          <p:nvPr/>
        </p:nvPicPr>
        <p:blipFill rotWithShape="1">
          <a:blip r:embed="rId4"/>
          <a:srcRect b="5731"/>
          <a:stretch/>
        </p:blipFill>
        <p:spPr>
          <a:xfrm>
            <a:off x="10147392" y="5433383"/>
            <a:ext cx="1111205" cy="1053367"/>
          </a:xfrm>
          <a:prstGeom prst="rect">
            <a:avLst/>
          </a:prstGeom>
        </p:spPr>
      </p:pic>
      <p:grpSp>
        <p:nvGrpSpPr>
          <p:cNvPr id="24" name="Grupo 23">
            <a:extLst>
              <a:ext uri="{FF2B5EF4-FFF2-40B4-BE49-F238E27FC236}">
                <a16:creationId xmlns:a16="http://schemas.microsoft.com/office/drawing/2014/main" id="{FC535BF3-E1EE-596F-21FE-7A554E1E84D0}"/>
              </a:ext>
            </a:extLst>
          </p:cNvPr>
          <p:cNvGrpSpPr/>
          <p:nvPr/>
        </p:nvGrpSpPr>
        <p:grpSpPr>
          <a:xfrm>
            <a:off x="1924957" y="1976932"/>
            <a:ext cx="7634429" cy="2955378"/>
            <a:chOff x="587812" y="2068772"/>
            <a:chExt cx="7298767" cy="2725907"/>
          </a:xfrm>
        </p:grpSpPr>
        <p:pic>
          <p:nvPicPr>
            <p:cNvPr id="7" name="Imagen 6" descr="Gráfico&#10;&#10;Descripción generada automáticamente">
              <a:extLst>
                <a:ext uri="{FF2B5EF4-FFF2-40B4-BE49-F238E27FC236}">
                  <a16:creationId xmlns:a16="http://schemas.microsoft.com/office/drawing/2014/main" id="{F9FC0511-CCF6-83D1-191E-C8691276FEDD}"/>
                </a:ext>
              </a:extLst>
            </p:cNvPr>
            <p:cNvPicPr>
              <a:picLocks noChangeAspect="1"/>
            </p:cNvPicPr>
            <p:nvPr/>
          </p:nvPicPr>
          <p:blipFill rotWithShape="1">
            <a:blip r:embed="rId5">
              <a:extLst>
                <a:ext uri="{28A0092B-C50C-407E-A947-70E740481C1C}">
                  <a14:useLocalDpi xmlns:a14="http://schemas.microsoft.com/office/drawing/2010/main" val="0"/>
                </a:ext>
              </a:extLst>
            </a:blip>
            <a:srcRect l="2161" t="4665" r="8278"/>
            <a:stretch/>
          </p:blipFill>
          <p:spPr>
            <a:xfrm>
              <a:off x="802929" y="2075555"/>
              <a:ext cx="3381401" cy="2699551"/>
            </a:xfrm>
            <a:prstGeom prst="rect">
              <a:avLst/>
            </a:prstGeom>
          </p:spPr>
        </p:pic>
        <p:pic>
          <p:nvPicPr>
            <p:cNvPr id="19" name="Imagen 18" descr="Gráfico, Gráfico de líneas&#10;&#10;Descripción generada automáticamente">
              <a:extLst>
                <a:ext uri="{FF2B5EF4-FFF2-40B4-BE49-F238E27FC236}">
                  <a16:creationId xmlns:a16="http://schemas.microsoft.com/office/drawing/2014/main" id="{F4C0BE38-4E9F-0905-DCB7-3DE9F498D797}"/>
                </a:ext>
              </a:extLst>
            </p:cNvPr>
            <p:cNvPicPr>
              <a:picLocks noChangeAspect="1"/>
            </p:cNvPicPr>
            <p:nvPr/>
          </p:nvPicPr>
          <p:blipFill rotWithShape="1">
            <a:blip r:embed="rId6">
              <a:extLst>
                <a:ext uri="{28A0092B-C50C-407E-A947-70E740481C1C}">
                  <a14:useLocalDpi xmlns:a14="http://schemas.microsoft.com/office/drawing/2010/main" val="0"/>
                </a:ext>
              </a:extLst>
            </a:blip>
            <a:srcRect t="6216" r="95355"/>
            <a:stretch/>
          </p:blipFill>
          <p:spPr>
            <a:xfrm>
              <a:off x="4259670" y="2168198"/>
              <a:ext cx="170168" cy="2576956"/>
            </a:xfrm>
            <a:prstGeom prst="rect">
              <a:avLst/>
            </a:prstGeom>
          </p:spPr>
        </p:pic>
        <p:pic>
          <p:nvPicPr>
            <p:cNvPr id="20" name="Imagen 19" descr="Gráfico, Gráfico de líneas&#10;&#10;Descripción generada automáticamente">
              <a:extLst>
                <a:ext uri="{FF2B5EF4-FFF2-40B4-BE49-F238E27FC236}">
                  <a16:creationId xmlns:a16="http://schemas.microsoft.com/office/drawing/2014/main" id="{16EDD229-72B2-9C11-19B7-ECB56DC50353}"/>
                </a:ext>
              </a:extLst>
            </p:cNvPr>
            <p:cNvPicPr>
              <a:picLocks noChangeAspect="1"/>
            </p:cNvPicPr>
            <p:nvPr/>
          </p:nvPicPr>
          <p:blipFill rotWithShape="1">
            <a:blip r:embed="rId6">
              <a:extLst>
                <a:ext uri="{28A0092B-C50C-407E-A947-70E740481C1C}">
                  <a14:useLocalDpi xmlns:a14="http://schemas.microsoft.com/office/drawing/2010/main" val="0"/>
                </a:ext>
              </a:extLst>
            </a:blip>
            <a:srcRect t="6216" r="95355"/>
            <a:stretch/>
          </p:blipFill>
          <p:spPr>
            <a:xfrm>
              <a:off x="587812" y="2217723"/>
              <a:ext cx="170168" cy="2576956"/>
            </a:xfrm>
            <a:prstGeom prst="rect">
              <a:avLst/>
            </a:prstGeom>
          </p:spPr>
        </p:pic>
        <p:pic>
          <p:nvPicPr>
            <p:cNvPr id="23" name="Imagen 22" descr="Gráfico, Gráfico de líneas&#10;&#10;Descripción generada automáticamente">
              <a:extLst>
                <a:ext uri="{FF2B5EF4-FFF2-40B4-BE49-F238E27FC236}">
                  <a16:creationId xmlns:a16="http://schemas.microsoft.com/office/drawing/2014/main" id="{80FFA75D-9F8E-44C4-AB83-CA3E466E1392}"/>
                </a:ext>
              </a:extLst>
            </p:cNvPr>
            <p:cNvPicPr>
              <a:picLocks noChangeAspect="1"/>
            </p:cNvPicPr>
            <p:nvPr/>
          </p:nvPicPr>
          <p:blipFill rotWithShape="1">
            <a:blip r:embed="rId7">
              <a:extLst>
                <a:ext uri="{28A0092B-C50C-407E-A947-70E740481C1C}">
                  <a14:useLocalDpi xmlns:a14="http://schemas.microsoft.com/office/drawing/2010/main" val="0"/>
                </a:ext>
              </a:extLst>
            </a:blip>
            <a:srcRect l="2077" t="4834" r="8545"/>
            <a:stretch/>
          </p:blipFill>
          <p:spPr>
            <a:xfrm>
              <a:off x="4505178" y="2068772"/>
              <a:ext cx="3381401" cy="2700275"/>
            </a:xfrm>
            <a:prstGeom prst="rect">
              <a:avLst/>
            </a:prstGeom>
          </p:spPr>
        </p:pic>
      </p:grpSp>
      <p:sp>
        <p:nvSpPr>
          <p:cNvPr id="8" name="Marcador de número de diapositiva 1">
            <a:extLst>
              <a:ext uri="{FF2B5EF4-FFF2-40B4-BE49-F238E27FC236}">
                <a16:creationId xmlns:a16="http://schemas.microsoft.com/office/drawing/2014/main" id="{CB71C1E3-1E54-6831-BC96-AE20BC89C88D}"/>
              </a:ext>
            </a:extLst>
          </p:cNvPr>
          <p:cNvSpPr>
            <a:spLocks noGrp="1"/>
          </p:cNvSpPr>
          <p:nvPr>
            <p:ph type="sldNum" sz="quarter" idx="12"/>
          </p:nvPr>
        </p:nvSpPr>
        <p:spPr>
          <a:xfrm>
            <a:off x="9356643" y="6435389"/>
            <a:ext cx="2743200" cy="365125"/>
          </a:xfrm>
        </p:spPr>
        <p:txBody>
          <a:bodyPr/>
          <a:lstStyle/>
          <a:p>
            <a:r>
              <a:rPr lang="en-US" dirty="0"/>
              <a:t>39</a:t>
            </a:r>
          </a:p>
        </p:txBody>
      </p:sp>
    </p:spTree>
    <p:extLst>
      <p:ext uri="{BB962C8B-B14F-4D97-AF65-F5344CB8AC3E}">
        <p14:creationId xmlns:p14="http://schemas.microsoft.com/office/powerpoint/2010/main" val="265265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4.2 	Generalization Results</a:t>
            </a:r>
            <a:endParaRPr lang="en-US" sz="3600" b="1" kern="1200" dirty="0">
              <a:solidFill>
                <a:schemeClr val="tx2"/>
              </a:solidFill>
              <a:latin typeface="+mj-lt"/>
              <a:ea typeface="+mj-ea"/>
              <a:cs typeface="+mj-cs"/>
            </a:endParaRPr>
          </a:p>
        </p:txBody>
      </p:sp>
      <p:sp>
        <p:nvSpPr>
          <p:cNvPr id="4" name="CuadroTexto 3">
            <a:extLst>
              <a:ext uri="{FF2B5EF4-FFF2-40B4-BE49-F238E27FC236}">
                <a16:creationId xmlns:a16="http://schemas.microsoft.com/office/drawing/2014/main" id="{BCFA0D6F-609E-65EC-C888-A082A3D8AEF5}"/>
              </a:ext>
            </a:extLst>
          </p:cNvPr>
          <p:cNvSpPr txBox="1"/>
          <p:nvPr/>
        </p:nvSpPr>
        <p:spPr>
          <a:xfrm>
            <a:off x="2960537" y="1576918"/>
            <a:ext cx="6100916" cy="369332"/>
          </a:xfrm>
          <a:prstGeom prst="rect">
            <a:avLst/>
          </a:prstGeom>
          <a:noFill/>
        </p:spPr>
        <p:txBody>
          <a:bodyPr wrap="square">
            <a:spAutoFit/>
          </a:bodyPr>
          <a:lstStyle/>
          <a:p>
            <a:pPr algn="ctr"/>
            <a:r>
              <a:rPr lang="en-US" b="1" u="sng" dirty="0">
                <a:solidFill>
                  <a:schemeClr val="tx2"/>
                </a:solidFill>
              </a:rPr>
              <a:t>Custom Pendulum</a:t>
            </a:r>
            <a:endParaRPr lang="en-US" b="1" dirty="0">
              <a:solidFill>
                <a:schemeClr val="tx2"/>
              </a:solidFill>
            </a:endParaRPr>
          </a:p>
        </p:txBody>
      </p:sp>
      <p:sp>
        <p:nvSpPr>
          <p:cNvPr id="21" name="Rectángulo 20">
            <a:extLst>
              <a:ext uri="{FF2B5EF4-FFF2-40B4-BE49-F238E27FC236}">
                <a16:creationId xmlns:a16="http://schemas.microsoft.com/office/drawing/2014/main" id="{EE0DEA74-AD5F-856B-1DA0-B1BD3DB97F48}"/>
              </a:ext>
            </a:extLst>
          </p:cNvPr>
          <p:cNvSpPr/>
          <p:nvPr/>
        </p:nvSpPr>
        <p:spPr>
          <a:xfrm>
            <a:off x="9843121" y="5269986"/>
            <a:ext cx="1709123" cy="13354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a 5">
            <a:extLst>
              <a:ext uri="{FF2B5EF4-FFF2-40B4-BE49-F238E27FC236}">
                <a16:creationId xmlns:a16="http://schemas.microsoft.com/office/drawing/2014/main" id="{D4E139BF-9BD3-7D2C-4C97-085302D22B96}"/>
              </a:ext>
            </a:extLst>
          </p:cNvPr>
          <p:cNvGraphicFramePr>
            <a:graphicFrameLocks noGrp="1"/>
          </p:cNvGraphicFramePr>
          <p:nvPr/>
        </p:nvGraphicFramePr>
        <p:xfrm>
          <a:off x="639756" y="5172433"/>
          <a:ext cx="6728580" cy="1329362"/>
        </p:xfrm>
        <a:graphic>
          <a:graphicData uri="http://schemas.openxmlformats.org/drawingml/2006/table">
            <a:tbl>
              <a:tblPr firstRow="1" bandRow="1">
                <a:tableStyleId>{5C22544A-7EE6-4342-B048-85BDC9FD1C3A}</a:tableStyleId>
              </a:tblPr>
              <a:tblGrid>
                <a:gridCol w="1345716">
                  <a:extLst>
                    <a:ext uri="{9D8B030D-6E8A-4147-A177-3AD203B41FA5}">
                      <a16:colId xmlns:a16="http://schemas.microsoft.com/office/drawing/2014/main" val="6219166"/>
                    </a:ext>
                  </a:extLst>
                </a:gridCol>
                <a:gridCol w="1345716">
                  <a:extLst>
                    <a:ext uri="{9D8B030D-6E8A-4147-A177-3AD203B41FA5}">
                      <a16:colId xmlns:a16="http://schemas.microsoft.com/office/drawing/2014/main" val="1987779736"/>
                    </a:ext>
                  </a:extLst>
                </a:gridCol>
                <a:gridCol w="1345716">
                  <a:extLst>
                    <a:ext uri="{9D8B030D-6E8A-4147-A177-3AD203B41FA5}">
                      <a16:colId xmlns:a16="http://schemas.microsoft.com/office/drawing/2014/main" val="1174388940"/>
                    </a:ext>
                  </a:extLst>
                </a:gridCol>
                <a:gridCol w="1345716">
                  <a:extLst>
                    <a:ext uri="{9D8B030D-6E8A-4147-A177-3AD203B41FA5}">
                      <a16:colId xmlns:a16="http://schemas.microsoft.com/office/drawing/2014/main" val="2776966608"/>
                    </a:ext>
                  </a:extLst>
                </a:gridCol>
                <a:gridCol w="1345716">
                  <a:extLst>
                    <a:ext uri="{9D8B030D-6E8A-4147-A177-3AD203B41FA5}">
                      <a16:colId xmlns:a16="http://schemas.microsoft.com/office/drawing/2014/main" val="3932225571"/>
                    </a:ext>
                  </a:extLst>
                </a:gridCol>
              </a:tblGrid>
              <a:tr h="293042">
                <a:tc>
                  <a:txBody>
                    <a:bodyPr/>
                    <a:lstStyle/>
                    <a:p>
                      <a:pPr algn="ctr"/>
                      <a:r>
                        <a:rPr lang="en-US" sz="1100" dirty="0"/>
                        <a:t>Feature Modified</a:t>
                      </a:r>
                    </a:p>
                  </a:txBody>
                  <a:tcPr/>
                </a:tc>
                <a:tc>
                  <a:txBody>
                    <a:bodyPr/>
                    <a:lstStyle/>
                    <a:p>
                      <a:pPr algn="ctr"/>
                      <a:r>
                        <a:rPr lang="en-US" sz="1100" b="1" dirty="0"/>
                        <a:t>Trained Value</a:t>
                      </a:r>
                    </a:p>
                  </a:txBody>
                  <a:tcPr/>
                </a:tc>
                <a:tc>
                  <a:txBody>
                    <a:bodyPr/>
                    <a:lstStyle/>
                    <a:p>
                      <a:pPr algn="ctr"/>
                      <a:r>
                        <a:rPr lang="es-ES" sz="1100" b="1" i="0" u="none" strike="noStrike" kern="1200" baseline="0" dirty="0" err="1">
                          <a:solidFill>
                            <a:schemeClr val="lt1"/>
                          </a:solidFill>
                          <a:latin typeface="+mn-lt"/>
                          <a:ea typeface="+mn-ea"/>
                          <a:cs typeface="+mn-cs"/>
                        </a:rPr>
                        <a:t>Values</a:t>
                      </a:r>
                      <a:r>
                        <a:rPr lang="es-ES" sz="1100" b="1" i="0" u="none" strike="noStrike" kern="1200" baseline="0" dirty="0">
                          <a:solidFill>
                            <a:schemeClr val="lt1"/>
                          </a:solidFill>
                          <a:latin typeface="+mn-lt"/>
                          <a:ea typeface="+mn-ea"/>
                          <a:cs typeface="+mn-cs"/>
                        </a:rPr>
                        <a:t> </a:t>
                      </a:r>
                      <a:r>
                        <a:rPr lang="es-ES" sz="1100" b="1" i="0" u="none" strike="noStrike" kern="1200" baseline="0" dirty="0" err="1">
                          <a:solidFill>
                            <a:schemeClr val="lt1"/>
                          </a:solidFill>
                          <a:latin typeface="+mn-lt"/>
                          <a:ea typeface="+mn-ea"/>
                          <a:cs typeface="+mn-cs"/>
                        </a:rPr>
                        <a:t>Tested</a:t>
                      </a:r>
                      <a:endParaRPr lang="en-US" sz="1100" b="1" dirty="0"/>
                    </a:p>
                  </a:txBody>
                  <a:tcPr/>
                </a:tc>
                <a:tc>
                  <a:txBody>
                    <a:bodyPr/>
                    <a:lstStyle/>
                    <a:p>
                      <a:pPr algn="ctr"/>
                      <a:r>
                        <a:rPr lang="es-ES" sz="1100" b="1" i="0" u="none" strike="noStrike" kern="1200" baseline="0" dirty="0">
                          <a:solidFill>
                            <a:schemeClr val="lt1"/>
                          </a:solidFill>
                          <a:latin typeface="+mn-lt"/>
                          <a:ea typeface="+mn-ea"/>
                          <a:cs typeface="+mn-cs"/>
                        </a:rPr>
                        <a:t>Step </a:t>
                      </a:r>
                      <a:r>
                        <a:rPr lang="es-ES" sz="1100" b="1" i="0" u="none" strike="noStrike" kern="1200" baseline="0" dirty="0" err="1">
                          <a:solidFill>
                            <a:schemeClr val="lt1"/>
                          </a:solidFill>
                          <a:latin typeface="+mn-lt"/>
                          <a:ea typeface="+mn-ea"/>
                          <a:cs typeface="+mn-cs"/>
                        </a:rPr>
                        <a:t>Size</a:t>
                      </a:r>
                      <a:endParaRPr lang="en-US" sz="1100" b="1" dirty="0"/>
                    </a:p>
                  </a:txBody>
                  <a:tcPr/>
                </a:tc>
                <a:tc>
                  <a:txBody>
                    <a:bodyPr/>
                    <a:lstStyle/>
                    <a:p>
                      <a:pPr algn="ctr"/>
                      <a:r>
                        <a:rPr lang="en-US" sz="1100" b="1" dirty="0"/>
                        <a:t>Max. Steps</a:t>
                      </a:r>
                    </a:p>
                  </a:txBody>
                  <a:tcPr/>
                </a:tc>
                <a:extLst>
                  <a:ext uri="{0D108BD9-81ED-4DB2-BD59-A6C34878D82A}">
                    <a16:rowId xmlns:a16="http://schemas.microsoft.com/office/drawing/2014/main" val="2467687924"/>
                  </a:ext>
                </a:extLst>
              </a:tr>
              <a:tr h="188467">
                <a:tc>
                  <a:txBody>
                    <a:bodyPr/>
                    <a:lstStyle/>
                    <a:p>
                      <a:pPr algn="ctr"/>
                      <a:r>
                        <a:rPr lang="en-US" sz="1100" b="0" dirty="0">
                          <a:solidFill>
                            <a:schemeClr val="tx1"/>
                          </a:solidFill>
                        </a:rPr>
                        <a:t>Delta Time</a:t>
                      </a:r>
                    </a:p>
                  </a:txBody>
                  <a:tcPr/>
                </a:tc>
                <a:tc>
                  <a:txBody>
                    <a:bodyPr/>
                    <a:lstStyle/>
                    <a:p>
                      <a:pPr algn="ctr"/>
                      <a:r>
                        <a:rPr lang="en-US" sz="1100" b="0" dirty="0">
                          <a:solidFill>
                            <a:schemeClr val="tx1"/>
                          </a:solidFill>
                        </a:rPr>
                        <a:t>0.05</a:t>
                      </a:r>
                    </a:p>
                  </a:txBody>
                  <a:tcPr/>
                </a:tc>
                <a:tc>
                  <a:txBody>
                    <a:bodyPr/>
                    <a:lstStyle/>
                    <a:p>
                      <a:pPr algn="ctr"/>
                      <a:r>
                        <a:rPr lang="en-US" sz="1100" b="0" i="0" u="none" strike="noStrike" kern="1200" baseline="0" dirty="0">
                          <a:solidFill>
                            <a:schemeClr val="tx1"/>
                          </a:solidFill>
                          <a:latin typeface="+mn-lt"/>
                          <a:ea typeface="+mn-ea"/>
                          <a:cs typeface="+mn-cs"/>
                        </a:rPr>
                        <a:t>[0.01, 0.15]</a:t>
                      </a:r>
                      <a:endParaRPr lang="en-US" sz="1100" b="0" dirty="0">
                        <a:solidFill>
                          <a:schemeClr val="tx1"/>
                        </a:solidFill>
                      </a:endParaRPr>
                    </a:p>
                  </a:txBody>
                  <a:tcPr/>
                </a:tc>
                <a:tc>
                  <a:txBody>
                    <a:bodyPr/>
                    <a:lstStyle/>
                    <a:p>
                      <a:pPr algn="ctr"/>
                      <a:r>
                        <a:rPr lang="en-US" sz="1100" b="0" i="0" u="none" strike="noStrike" kern="1200" baseline="0" dirty="0">
                          <a:solidFill>
                            <a:schemeClr val="tx1"/>
                          </a:solidFill>
                          <a:latin typeface="+mn-lt"/>
                          <a:ea typeface="+mn-ea"/>
                          <a:cs typeface="+mn-cs"/>
                        </a:rPr>
                        <a:t>0.01</a:t>
                      </a:r>
                      <a:endParaRPr lang="en-US" sz="1100" b="0" dirty="0">
                        <a:solidFill>
                          <a:schemeClr val="tx1"/>
                        </a:solidFill>
                      </a:endParaRPr>
                    </a:p>
                  </a:txBody>
                  <a:tcPr/>
                </a:tc>
                <a:tc>
                  <a:txBody>
                    <a:bodyPr/>
                    <a:lstStyle/>
                    <a:p>
                      <a:pPr algn="ctr"/>
                      <a:r>
                        <a:rPr lang="en-US" sz="1100" b="0" dirty="0">
                          <a:solidFill>
                            <a:schemeClr val="tx1"/>
                          </a:solidFill>
                        </a:rPr>
                        <a:t>8000</a:t>
                      </a:r>
                    </a:p>
                  </a:txBody>
                  <a:tcPr/>
                </a:tc>
                <a:extLst>
                  <a:ext uri="{0D108BD9-81ED-4DB2-BD59-A6C34878D82A}">
                    <a16:rowId xmlns:a16="http://schemas.microsoft.com/office/drawing/2014/main" val="1467948948"/>
                  </a:ext>
                </a:extLst>
              </a:tr>
              <a:tr h="188467">
                <a:tc>
                  <a:txBody>
                    <a:bodyPr/>
                    <a:lstStyle/>
                    <a:p>
                      <a:pPr algn="ctr"/>
                      <a:r>
                        <a:rPr lang="en-US" sz="1100" b="0" dirty="0">
                          <a:solidFill>
                            <a:schemeClr val="tx1"/>
                          </a:solidFill>
                        </a:rPr>
                        <a:t>Gravity</a:t>
                      </a:r>
                    </a:p>
                  </a:txBody>
                  <a:tcPr/>
                </a:tc>
                <a:tc>
                  <a:txBody>
                    <a:bodyPr/>
                    <a:lstStyle/>
                    <a:p>
                      <a:pPr algn="ctr"/>
                      <a:r>
                        <a:rPr lang="en-US" sz="1100" b="0" dirty="0">
                          <a:solidFill>
                            <a:schemeClr val="tx1"/>
                          </a:solidFill>
                        </a:rPr>
                        <a:t>9.8</a:t>
                      </a:r>
                    </a:p>
                  </a:txBody>
                  <a:tcPr/>
                </a:tc>
                <a:tc>
                  <a:txBody>
                    <a:bodyPr/>
                    <a:lstStyle/>
                    <a:p>
                      <a:pPr algn="ctr"/>
                      <a:r>
                        <a:rPr lang="en-US" sz="1100" b="0" dirty="0">
                          <a:solidFill>
                            <a:schemeClr val="tx1"/>
                          </a:solidFill>
                        </a:rPr>
                        <a:t>[5, 15]</a:t>
                      </a:r>
                    </a:p>
                  </a:txBody>
                  <a:tcPr/>
                </a:tc>
                <a:tc>
                  <a:txBody>
                    <a:bodyPr/>
                    <a:lstStyle/>
                    <a:p>
                      <a:pPr algn="ctr"/>
                      <a:r>
                        <a:rPr lang="en-US" sz="1100" b="0" dirty="0">
                          <a:solidFill>
                            <a:schemeClr val="tx1"/>
                          </a:solidFill>
                        </a:rPr>
                        <a:t>1</a:t>
                      </a:r>
                    </a:p>
                  </a:txBody>
                  <a:tcPr/>
                </a:tc>
                <a:tc>
                  <a:txBody>
                    <a:bodyPr/>
                    <a:lstStyle/>
                    <a:p>
                      <a:pPr algn="ctr"/>
                      <a:r>
                        <a:rPr lang="en-US" sz="1100" b="0" dirty="0">
                          <a:solidFill>
                            <a:schemeClr val="tx1"/>
                          </a:solidFill>
                        </a:rPr>
                        <a:t>8000</a:t>
                      </a:r>
                    </a:p>
                  </a:txBody>
                  <a:tcPr/>
                </a:tc>
                <a:extLst>
                  <a:ext uri="{0D108BD9-81ED-4DB2-BD59-A6C34878D82A}">
                    <a16:rowId xmlns:a16="http://schemas.microsoft.com/office/drawing/2014/main" val="1575428471"/>
                  </a:ext>
                </a:extLst>
              </a:tr>
              <a:tr h="188467">
                <a:tc>
                  <a:txBody>
                    <a:bodyPr/>
                    <a:lstStyle/>
                    <a:p>
                      <a:pPr algn="ctr"/>
                      <a:r>
                        <a:rPr lang="en-US" sz="1100" b="1" dirty="0">
                          <a:solidFill>
                            <a:srgbClr val="0070C0"/>
                          </a:solidFill>
                        </a:rPr>
                        <a:t>Pendulum  Length</a:t>
                      </a:r>
                    </a:p>
                  </a:txBody>
                  <a:tcPr/>
                </a:tc>
                <a:tc>
                  <a:txBody>
                    <a:bodyPr/>
                    <a:lstStyle/>
                    <a:p>
                      <a:pPr algn="ctr"/>
                      <a:r>
                        <a:rPr lang="en-US" sz="1100" b="1" dirty="0">
                          <a:solidFill>
                            <a:srgbClr val="0070C0"/>
                          </a:solidFill>
                        </a:rPr>
                        <a:t>1.0</a:t>
                      </a:r>
                    </a:p>
                  </a:txBody>
                  <a:tcPr/>
                </a:tc>
                <a:tc>
                  <a:txBody>
                    <a:bodyPr/>
                    <a:lstStyle/>
                    <a:p>
                      <a:pPr algn="ctr"/>
                      <a:r>
                        <a:rPr lang="en-US" sz="1100" b="1" dirty="0">
                          <a:solidFill>
                            <a:srgbClr val="0070C0"/>
                          </a:solidFill>
                        </a:rPr>
                        <a:t>[0.5, 1.6]</a:t>
                      </a:r>
                    </a:p>
                  </a:txBody>
                  <a:tcPr/>
                </a:tc>
                <a:tc>
                  <a:txBody>
                    <a:bodyPr/>
                    <a:lstStyle/>
                    <a:p>
                      <a:pPr algn="ctr"/>
                      <a:r>
                        <a:rPr lang="en-US" sz="1100" b="1" dirty="0">
                          <a:solidFill>
                            <a:srgbClr val="0070C0"/>
                          </a:solidFill>
                        </a:rPr>
                        <a:t>0.1</a:t>
                      </a:r>
                    </a:p>
                  </a:txBody>
                  <a:tcPr/>
                </a:tc>
                <a:tc>
                  <a:txBody>
                    <a:bodyPr/>
                    <a:lstStyle/>
                    <a:p>
                      <a:pPr algn="ctr"/>
                      <a:r>
                        <a:rPr lang="en-US" sz="1100" b="1" dirty="0">
                          <a:solidFill>
                            <a:srgbClr val="0070C0"/>
                          </a:solidFill>
                        </a:rPr>
                        <a:t>8000</a:t>
                      </a:r>
                    </a:p>
                  </a:txBody>
                  <a:tcPr/>
                </a:tc>
                <a:extLst>
                  <a:ext uri="{0D108BD9-81ED-4DB2-BD59-A6C34878D82A}">
                    <a16:rowId xmlns:a16="http://schemas.microsoft.com/office/drawing/2014/main" val="1455617969"/>
                  </a:ext>
                </a:extLst>
              </a:tr>
              <a:tr h="188467">
                <a:tc>
                  <a:txBody>
                    <a:bodyPr/>
                    <a:lstStyle/>
                    <a:p>
                      <a:pPr algn="ctr"/>
                      <a:r>
                        <a:rPr lang="en-US" sz="1100" b="1" dirty="0">
                          <a:solidFill>
                            <a:srgbClr val="0070C0"/>
                          </a:solidFill>
                        </a:rPr>
                        <a:t>Pendulum Mass</a:t>
                      </a:r>
                    </a:p>
                  </a:txBody>
                  <a:tcPr/>
                </a:tc>
                <a:tc>
                  <a:txBody>
                    <a:bodyPr/>
                    <a:lstStyle/>
                    <a:p>
                      <a:pPr algn="ctr"/>
                      <a:r>
                        <a:rPr lang="en-US" sz="1100" b="1" dirty="0">
                          <a:solidFill>
                            <a:srgbClr val="0070C0"/>
                          </a:solidFill>
                        </a:rPr>
                        <a:t>1.0</a:t>
                      </a:r>
                    </a:p>
                  </a:txBody>
                  <a:tcPr/>
                </a:tc>
                <a:tc>
                  <a:txBody>
                    <a:bodyPr/>
                    <a:lstStyle/>
                    <a:p>
                      <a:pPr algn="ctr"/>
                      <a:r>
                        <a:rPr lang="en-US" sz="1100" b="1" dirty="0">
                          <a:solidFill>
                            <a:srgbClr val="0070C0"/>
                          </a:solidFill>
                        </a:rPr>
                        <a:t>[0.25, 2.50]</a:t>
                      </a:r>
                    </a:p>
                  </a:txBody>
                  <a:tcPr/>
                </a:tc>
                <a:tc>
                  <a:txBody>
                    <a:bodyPr/>
                    <a:lstStyle/>
                    <a:p>
                      <a:pPr algn="ctr"/>
                      <a:r>
                        <a:rPr lang="en-US" sz="1100" b="1" dirty="0">
                          <a:solidFill>
                            <a:srgbClr val="0070C0"/>
                          </a:solidFill>
                        </a:rPr>
                        <a:t>2.5</a:t>
                      </a:r>
                    </a:p>
                  </a:txBody>
                  <a:tcPr/>
                </a:tc>
                <a:tc>
                  <a:txBody>
                    <a:bodyPr/>
                    <a:lstStyle/>
                    <a:p>
                      <a:pPr algn="ctr"/>
                      <a:r>
                        <a:rPr lang="en-US" sz="1100" b="1" dirty="0">
                          <a:solidFill>
                            <a:srgbClr val="0070C0"/>
                          </a:solidFill>
                        </a:rPr>
                        <a:t>8000</a:t>
                      </a:r>
                    </a:p>
                  </a:txBody>
                  <a:tcPr/>
                </a:tc>
                <a:extLst>
                  <a:ext uri="{0D108BD9-81ED-4DB2-BD59-A6C34878D82A}">
                    <a16:rowId xmlns:a16="http://schemas.microsoft.com/office/drawing/2014/main" val="1631192089"/>
                  </a:ext>
                </a:extLst>
              </a:tr>
            </a:tbl>
          </a:graphicData>
        </a:graphic>
      </p:graphicFrame>
      <p:pic>
        <p:nvPicPr>
          <p:cNvPr id="2" name="Imagen 1">
            <a:extLst>
              <a:ext uri="{FF2B5EF4-FFF2-40B4-BE49-F238E27FC236}">
                <a16:creationId xmlns:a16="http://schemas.microsoft.com/office/drawing/2014/main" id="{5B7C5255-85DF-B235-E880-F1A04926BE17}"/>
              </a:ext>
            </a:extLst>
          </p:cNvPr>
          <p:cNvPicPr>
            <a:picLocks noChangeAspect="1"/>
          </p:cNvPicPr>
          <p:nvPr/>
        </p:nvPicPr>
        <p:blipFill rotWithShape="1">
          <a:blip r:embed="rId4"/>
          <a:srcRect b="5731"/>
          <a:stretch/>
        </p:blipFill>
        <p:spPr>
          <a:xfrm>
            <a:off x="10147392" y="5433383"/>
            <a:ext cx="1111205" cy="1053367"/>
          </a:xfrm>
          <a:prstGeom prst="rect">
            <a:avLst/>
          </a:prstGeom>
        </p:spPr>
      </p:pic>
      <p:grpSp>
        <p:nvGrpSpPr>
          <p:cNvPr id="8" name="Grupo 7">
            <a:extLst>
              <a:ext uri="{FF2B5EF4-FFF2-40B4-BE49-F238E27FC236}">
                <a16:creationId xmlns:a16="http://schemas.microsoft.com/office/drawing/2014/main" id="{A6EF9E6D-39DD-8314-226D-0209F21EE604}"/>
              </a:ext>
            </a:extLst>
          </p:cNvPr>
          <p:cNvGrpSpPr/>
          <p:nvPr/>
        </p:nvGrpSpPr>
        <p:grpSpPr>
          <a:xfrm>
            <a:off x="1909347" y="2023703"/>
            <a:ext cx="7665650" cy="2861836"/>
            <a:chOff x="4259670" y="2136218"/>
            <a:chExt cx="7129401" cy="2640916"/>
          </a:xfrm>
        </p:grpSpPr>
        <p:pic>
          <p:nvPicPr>
            <p:cNvPr id="15" name="Imagen 14" descr="Gráfico, Gráfico de líneas&#10;&#10;Descripción generada automáticamente">
              <a:extLst>
                <a:ext uri="{FF2B5EF4-FFF2-40B4-BE49-F238E27FC236}">
                  <a16:creationId xmlns:a16="http://schemas.microsoft.com/office/drawing/2014/main" id="{32930752-1713-6A67-2534-353BD342A891}"/>
                </a:ext>
              </a:extLst>
            </p:cNvPr>
            <p:cNvPicPr>
              <a:picLocks noChangeAspect="1"/>
            </p:cNvPicPr>
            <p:nvPr/>
          </p:nvPicPr>
          <p:blipFill rotWithShape="1">
            <a:blip r:embed="rId5">
              <a:extLst>
                <a:ext uri="{28A0092B-C50C-407E-A947-70E740481C1C}">
                  <a14:useLocalDpi xmlns:a14="http://schemas.microsoft.com/office/drawing/2010/main" val="0"/>
                </a:ext>
              </a:extLst>
            </a:blip>
            <a:srcRect l="1417" t="6161" r="8470"/>
            <a:stretch/>
          </p:blipFill>
          <p:spPr>
            <a:xfrm>
              <a:off x="4405591" y="2136218"/>
              <a:ext cx="3381401" cy="2640916"/>
            </a:xfrm>
            <a:prstGeom prst="rect">
              <a:avLst/>
            </a:prstGeom>
          </p:spPr>
        </p:pic>
        <p:pic>
          <p:nvPicPr>
            <p:cNvPr id="17" name="Imagen 16" descr="Gráfico, Gráfico de líneas&#10;&#10;Descripción generada automáticamente">
              <a:extLst>
                <a:ext uri="{FF2B5EF4-FFF2-40B4-BE49-F238E27FC236}">
                  <a16:creationId xmlns:a16="http://schemas.microsoft.com/office/drawing/2014/main" id="{6B3F2877-EDE7-BDC4-8A9C-92C3488F8DAB}"/>
                </a:ext>
              </a:extLst>
            </p:cNvPr>
            <p:cNvPicPr>
              <a:picLocks noChangeAspect="1"/>
            </p:cNvPicPr>
            <p:nvPr/>
          </p:nvPicPr>
          <p:blipFill rotWithShape="1">
            <a:blip r:embed="rId6">
              <a:extLst>
                <a:ext uri="{28A0092B-C50C-407E-A947-70E740481C1C}">
                  <a14:useLocalDpi xmlns:a14="http://schemas.microsoft.com/office/drawing/2010/main" val="0"/>
                </a:ext>
              </a:extLst>
            </a:blip>
            <a:srcRect l="1781" t="5614" r="8503"/>
            <a:stretch/>
          </p:blipFill>
          <p:spPr>
            <a:xfrm>
              <a:off x="8072525" y="2141596"/>
              <a:ext cx="3316546" cy="2616900"/>
            </a:xfrm>
            <a:prstGeom prst="rect">
              <a:avLst/>
            </a:prstGeom>
          </p:spPr>
        </p:pic>
        <p:pic>
          <p:nvPicPr>
            <p:cNvPr id="18" name="Imagen 17" descr="Gráfico, Gráfico de líneas&#10;&#10;Descripción generada automáticamente">
              <a:extLst>
                <a:ext uri="{FF2B5EF4-FFF2-40B4-BE49-F238E27FC236}">
                  <a16:creationId xmlns:a16="http://schemas.microsoft.com/office/drawing/2014/main" id="{E3B74124-71E9-FEFB-6B78-A10C530481F5}"/>
                </a:ext>
              </a:extLst>
            </p:cNvPr>
            <p:cNvPicPr>
              <a:picLocks noChangeAspect="1"/>
            </p:cNvPicPr>
            <p:nvPr/>
          </p:nvPicPr>
          <p:blipFill rotWithShape="1">
            <a:blip r:embed="rId7">
              <a:extLst>
                <a:ext uri="{28A0092B-C50C-407E-A947-70E740481C1C}">
                  <a14:useLocalDpi xmlns:a14="http://schemas.microsoft.com/office/drawing/2010/main" val="0"/>
                </a:ext>
              </a:extLst>
            </a:blip>
            <a:srcRect t="6216" r="95355"/>
            <a:stretch/>
          </p:blipFill>
          <p:spPr>
            <a:xfrm>
              <a:off x="7932913" y="2136218"/>
              <a:ext cx="170168" cy="2576956"/>
            </a:xfrm>
            <a:prstGeom prst="rect">
              <a:avLst/>
            </a:prstGeom>
          </p:spPr>
        </p:pic>
        <p:pic>
          <p:nvPicPr>
            <p:cNvPr id="19" name="Imagen 18" descr="Gráfico, Gráfico de líneas&#10;&#10;Descripción generada automáticamente">
              <a:extLst>
                <a:ext uri="{FF2B5EF4-FFF2-40B4-BE49-F238E27FC236}">
                  <a16:creationId xmlns:a16="http://schemas.microsoft.com/office/drawing/2014/main" id="{F4C0BE38-4E9F-0905-DCB7-3DE9F498D797}"/>
                </a:ext>
              </a:extLst>
            </p:cNvPr>
            <p:cNvPicPr>
              <a:picLocks noChangeAspect="1"/>
            </p:cNvPicPr>
            <p:nvPr/>
          </p:nvPicPr>
          <p:blipFill rotWithShape="1">
            <a:blip r:embed="rId7">
              <a:extLst>
                <a:ext uri="{28A0092B-C50C-407E-A947-70E740481C1C}">
                  <a14:useLocalDpi xmlns:a14="http://schemas.microsoft.com/office/drawing/2010/main" val="0"/>
                </a:ext>
              </a:extLst>
            </a:blip>
            <a:srcRect t="6216" r="95355"/>
            <a:stretch/>
          </p:blipFill>
          <p:spPr>
            <a:xfrm>
              <a:off x="4259670" y="2168198"/>
              <a:ext cx="170168" cy="2576956"/>
            </a:xfrm>
            <a:prstGeom prst="rect">
              <a:avLst/>
            </a:prstGeom>
          </p:spPr>
        </p:pic>
      </p:grpSp>
      <p:sp>
        <p:nvSpPr>
          <p:cNvPr id="7" name="Marcador de número de diapositiva 1">
            <a:extLst>
              <a:ext uri="{FF2B5EF4-FFF2-40B4-BE49-F238E27FC236}">
                <a16:creationId xmlns:a16="http://schemas.microsoft.com/office/drawing/2014/main" id="{FD22BF34-6570-07C8-9290-BE661303AB61}"/>
              </a:ext>
            </a:extLst>
          </p:cNvPr>
          <p:cNvSpPr>
            <a:spLocks noGrp="1"/>
          </p:cNvSpPr>
          <p:nvPr>
            <p:ph type="sldNum" sz="quarter" idx="12"/>
          </p:nvPr>
        </p:nvSpPr>
        <p:spPr>
          <a:xfrm>
            <a:off x="9356643" y="6435389"/>
            <a:ext cx="2743200" cy="365125"/>
          </a:xfrm>
        </p:spPr>
        <p:txBody>
          <a:bodyPr/>
          <a:lstStyle/>
          <a:p>
            <a:r>
              <a:rPr lang="en-US" dirty="0"/>
              <a:t>40</a:t>
            </a:r>
          </a:p>
        </p:txBody>
      </p:sp>
    </p:spTree>
    <p:extLst>
      <p:ext uri="{BB962C8B-B14F-4D97-AF65-F5344CB8AC3E}">
        <p14:creationId xmlns:p14="http://schemas.microsoft.com/office/powerpoint/2010/main" val="13280391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2ECD85-FD91-DAD3-2711-70E08D613A29}"/>
              </a:ext>
            </a:extLst>
          </p:cNvPr>
          <p:cNvSpPr>
            <a:spLocks noGrp="1"/>
          </p:cNvSpPr>
          <p:nvPr>
            <p:ph type="title"/>
          </p:nvPr>
        </p:nvSpPr>
        <p:spPr>
          <a:xfrm>
            <a:off x="3502426" y="742383"/>
            <a:ext cx="5186842" cy="870249"/>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OVERVIEW</a:t>
            </a:r>
          </a:p>
        </p:txBody>
      </p:sp>
      <p:graphicFrame>
        <p:nvGraphicFramePr>
          <p:cNvPr id="4" name="Marcador de contenido 2">
            <a:extLst>
              <a:ext uri="{FF2B5EF4-FFF2-40B4-BE49-F238E27FC236}">
                <a16:creationId xmlns:a16="http://schemas.microsoft.com/office/drawing/2014/main" id="{938EA1C3-B5C7-34ED-0A20-26585BD76635}"/>
              </a:ext>
            </a:extLst>
          </p:cNvPr>
          <p:cNvGraphicFramePr>
            <a:graphicFrameLocks noGrp="1"/>
          </p:cNvGraphicFramePr>
          <p:nvPr>
            <p:ph idx="1"/>
            <p:extLst>
              <p:ext uri="{D42A27DB-BD31-4B8C-83A1-F6EECF244321}">
                <p14:modId xmlns:p14="http://schemas.microsoft.com/office/powerpoint/2010/main" val="2500454566"/>
              </p:ext>
            </p:extLst>
          </p:nvPr>
        </p:nvGraphicFramePr>
        <p:xfrm>
          <a:off x="963831" y="2350919"/>
          <a:ext cx="10506456" cy="2670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E559D619-74CF-EAB0-90FA-7BD3400E51ED}"/>
              </a:ext>
            </a:extLst>
          </p:cNvPr>
          <p:cNvSpPr>
            <a:spLocks noGrp="1"/>
          </p:cNvSpPr>
          <p:nvPr>
            <p:ph type="sldNum" sz="quarter" idx="12"/>
          </p:nvPr>
        </p:nvSpPr>
        <p:spPr/>
        <p:txBody>
          <a:bodyPr/>
          <a:lstStyle/>
          <a:p>
            <a:r>
              <a:rPr lang="en-US" dirty="0"/>
              <a:t>41</a:t>
            </a:r>
          </a:p>
        </p:txBody>
      </p:sp>
    </p:spTree>
    <p:extLst>
      <p:ext uri="{BB962C8B-B14F-4D97-AF65-F5344CB8AC3E}">
        <p14:creationId xmlns:p14="http://schemas.microsoft.com/office/powerpoint/2010/main" val="542311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5.1 	Discussions &amp; Conclusions</a:t>
            </a:r>
            <a:endParaRPr lang="en-US" sz="3600" b="1" kern="1200" dirty="0">
              <a:solidFill>
                <a:schemeClr val="tx2"/>
              </a:solidFill>
              <a:latin typeface="+mj-lt"/>
              <a:ea typeface="+mj-ea"/>
              <a:cs typeface="+mj-cs"/>
            </a:endParaRPr>
          </a:p>
        </p:txBody>
      </p:sp>
      <p:sp>
        <p:nvSpPr>
          <p:cNvPr id="5" name="CuadroTexto 4">
            <a:extLst>
              <a:ext uri="{FF2B5EF4-FFF2-40B4-BE49-F238E27FC236}">
                <a16:creationId xmlns:a16="http://schemas.microsoft.com/office/drawing/2014/main" id="{15E1FB8C-6705-67ED-0A73-50CB62E3532A}"/>
              </a:ext>
            </a:extLst>
          </p:cNvPr>
          <p:cNvSpPr txBox="1"/>
          <p:nvPr/>
        </p:nvSpPr>
        <p:spPr>
          <a:xfrm>
            <a:off x="973394" y="1753916"/>
            <a:ext cx="10405019" cy="646331"/>
          </a:xfrm>
          <a:prstGeom prst="rect">
            <a:avLst/>
          </a:prstGeom>
          <a:noFill/>
        </p:spPr>
        <p:txBody>
          <a:bodyPr wrap="square">
            <a:spAutoFit/>
          </a:bodyPr>
          <a:lstStyle/>
          <a:p>
            <a:pPr marL="285750" indent="-285750" algn="l">
              <a:buFont typeface="Arial" panose="020B0604020202020204" pitchFamily="34" charset="0"/>
              <a:buChar char="•"/>
            </a:pPr>
            <a:r>
              <a:rPr lang="en-US" sz="1800" b="1" i="0" u="none" strike="noStrike" baseline="0" dirty="0">
                <a:latin typeface="NimbusRomNo9L-Regu"/>
              </a:rPr>
              <a:t>Initial </a:t>
            </a:r>
            <a:r>
              <a:rPr lang="en-US" sz="1800" b="1" i="0" u="none" strike="noStrike" baseline="0" dirty="0" err="1">
                <a:latin typeface="NimbusRomNo9L-Regu"/>
              </a:rPr>
              <a:t>Hipotesis</a:t>
            </a:r>
            <a:r>
              <a:rPr lang="en-US" sz="1800" i="0" u="none" strike="noStrike" baseline="0" dirty="0">
                <a:latin typeface="NimbusRomNo9L-Regu"/>
              </a:rPr>
              <a:t>: </a:t>
            </a:r>
            <a:r>
              <a:rPr lang="en-US" sz="1800" b="0" i="0" u="none" strike="noStrike" baseline="0" dirty="0">
                <a:latin typeface="NimbusRomNo9L-Regu"/>
              </a:rPr>
              <a:t>Potential synergy between RL and DL, leveraging RL’s strengths in sequential decision making</a:t>
            </a:r>
            <a:r>
              <a:rPr lang="en-US" dirty="0">
                <a:latin typeface="NimbusRomNo9L-Regu"/>
              </a:rPr>
              <a:t> </a:t>
            </a:r>
            <a:r>
              <a:rPr lang="en-US" sz="1800" b="0" i="0" u="none" strike="noStrike" baseline="0" dirty="0">
                <a:latin typeface="NimbusRomNo9L-Regu"/>
              </a:rPr>
              <a:t>and DL’s capabilities in robust function approximation.</a:t>
            </a:r>
          </a:p>
        </p:txBody>
      </p:sp>
      <p:sp>
        <p:nvSpPr>
          <p:cNvPr id="8" name="CuadroTexto 7">
            <a:extLst>
              <a:ext uri="{FF2B5EF4-FFF2-40B4-BE49-F238E27FC236}">
                <a16:creationId xmlns:a16="http://schemas.microsoft.com/office/drawing/2014/main" id="{0982F9CB-631B-29DF-61E7-DC01CD1F4E9C}"/>
              </a:ext>
            </a:extLst>
          </p:cNvPr>
          <p:cNvSpPr txBox="1"/>
          <p:nvPr/>
        </p:nvSpPr>
        <p:spPr>
          <a:xfrm>
            <a:off x="1214325" y="2651776"/>
            <a:ext cx="5604387" cy="3539430"/>
          </a:xfrm>
          <a:prstGeom prst="rect">
            <a:avLst/>
          </a:prstGeom>
          <a:noFill/>
        </p:spPr>
        <p:txBody>
          <a:bodyPr wrap="square">
            <a:spAutoFit/>
          </a:bodyPr>
          <a:lstStyle/>
          <a:p>
            <a:r>
              <a:rPr lang="en-US" sz="1600" u="sng" dirty="0"/>
              <a:t>Control Tasks:</a:t>
            </a:r>
          </a:p>
          <a:p>
            <a:pPr marL="285750" indent="-285750">
              <a:buFont typeface="Arial" panose="020B0604020202020204" pitchFamily="34" charset="0"/>
              <a:buChar char="•"/>
            </a:pPr>
            <a:r>
              <a:rPr lang="en-US" sz="1600" b="1" dirty="0"/>
              <a:t>Performance</a:t>
            </a:r>
            <a:r>
              <a:rPr lang="en-US" sz="1600" dirty="0"/>
              <a:t>: DRL agents effectively learned and adapted using the PPO algorithm.</a:t>
            </a:r>
          </a:p>
          <a:p>
            <a:pPr marL="285750" indent="-285750">
              <a:buFont typeface="Arial" panose="020B0604020202020204" pitchFamily="34" charset="0"/>
              <a:buChar char="•"/>
            </a:pPr>
            <a:r>
              <a:rPr lang="en-US" sz="1600" b="1" dirty="0"/>
              <a:t>Key Factors: </a:t>
            </a:r>
            <a:r>
              <a:rPr lang="en-US" sz="1600" dirty="0"/>
              <a:t>Systematic hyperparameter tuning was crucial</a:t>
            </a:r>
          </a:p>
          <a:p>
            <a:pPr marL="285750" indent="-285750">
              <a:buFont typeface="Arial" panose="020B0604020202020204" pitchFamily="34" charset="0"/>
              <a:buChar char="•"/>
            </a:pPr>
            <a:r>
              <a:rPr lang="en-US" sz="1600" b="1" dirty="0"/>
              <a:t>Outcome: </a:t>
            </a:r>
            <a:r>
              <a:rPr lang="en-US" sz="1600" dirty="0"/>
              <a:t>High performance and consistent rewards.</a:t>
            </a:r>
          </a:p>
          <a:p>
            <a:endParaRPr lang="en-US" sz="1600" dirty="0"/>
          </a:p>
          <a:p>
            <a:r>
              <a:rPr lang="en-US" sz="1600" u="sng" dirty="0"/>
              <a:t>Pick and Place Task:</a:t>
            </a:r>
          </a:p>
          <a:p>
            <a:pPr marL="285750" indent="-285750">
              <a:buFont typeface="Arial" panose="020B0604020202020204" pitchFamily="34" charset="0"/>
              <a:buChar char="•"/>
            </a:pPr>
            <a:r>
              <a:rPr lang="en-US" sz="1600" b="1" dirty="0"/>
              <a:t>Challenges: </a:t>
            </a:r>
            <a:r>
              <a:rPr lang="en-US" sz="1600" dirty="0"/>
              <a:t>High-dimensional state/action spaces, intricate physical interactions.</a:t>
            </a:r>
          </a:p>
          <a:p>
            <a:pPr marL="285750" indent="-285750">
              <a:buFont typeface="Arial" panose="020B0604020202020204" pitchFamily="34" charset="0"/>
              <a:buChar char="•"/>
            </a:pPr>
            <a:r>
              <a:rPr lang="en-US" sz="1600" b="1" dirty="0"/>
              <a:t>Results: </a:t>
            </a:r>
            <a:r>
              <a:rPr lang="en-US" sz="1600" dirty="0"/>
              <a:t>DRL agents struggled despite extensive training and environment simplifications.</a:t>
            </a:r>
          </a:p>
          <a:p>
            <a:pPr marL="285750" indent="-285750">
              <a:buFont typeface="Arial" panose="020B0604020202020204" pitchFamily="34" charset="0"/>
              <a:buChar char="•"/>
            </a:pPr>
            <a:r>
              <a:rPr lang="en-US" sz="1600" b="1" dirty="0"/>
              <a:t>Key Issues: </a:t>
            </a:r>
            <a:r>
              <a:rPr lang="en-US" sz="1600" dirty="0"/>
              <a:t>Difficulty in precise control and adaptability, large action space.</a:t>
            </a:r>
          </a:p>
        </p:txBody>
      </p:sp>
      <p:sp>
        <p:nvSpPr>
          <p:cNvPr id="2" name="Marcador de número de diapositiva 1">
            <a:extLst>
              <a:ext uri="{FF2B5EF4-FFF2-40B4-BE49-F238E27FC236}">
                <a16:creationId xmlns:a16="http://schemas.microsoft.com/office/drawing/2014/main" id="{496B5723-8D95-9CBD-25B3-680659BAE57F}"/>
              </a:ext>
            </a:extLst>
          </p:cNvPr>
          <p:cNvSpPr>
            <a:spLocks noGrp="1"/>
          </p:cNvSpPr>
          <p:nvPr>
            <p:ph type="sldNum" sz="quarter" idx="12"/>
          </p:nvPr>
        </p:nvSpPr>
        <p:spPr/>
        <p:txBody>
          <a:bodyPr/>
          <a:lstStyle/>
          <a:p>
            <a:r>
              <a:rPr lang="en-US" dirty="0"/>
              <a:t>42</a:t>
            </a:r>
          </a:p>
        </p:txBody>
      </p:sp>
    </p:spTree>
    <p:extLst>
      <p:ext uri="{BB962C8B-B14F-4D97-AF65-F5344CB8AC3E}">
        <p14:creationId xmlns:p14="http://schemas.microsoft.com/office/powerpoint/2010/main" val="783500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5.1 	Discussions &amp; Conclusions</a:t>
            </a:r>
            <a:endParaRPr lang="en-US" sz="3600" b="1" kern="1200" dirty="0">
              <a:solidFill>
                <a:schemeClr val="tx2"/>
              </a:solidFill>
              <a:latin typeface="+mj-lt"/>
              <a:ea typeface="+mj-ea"/>
              <a:cs typeface="+mj-cs"/>
            </a:endParaRPr>
          </a:p>
        </p:txBody>
      </p:sp>
      <p:sp>
        <p:nvSpPr>
          <p:cNvPr id="5" name="CuadroTexto 4">
            <a:extLst>
              <a:ext uri="{FF2B5EF4-FFF2-40B4-BE49-F238E27FC236}">
                <a16:creationId xmlns:a16="http://schemas.microsoft.com/office/drawing/2014/main" id="{15E1FB8C-6705-67ED-0A73-50CB62E3532A}"/>
              </a:ext>
            </a:extLst>
          </p:cNvPr>
          <p:cNvSpPr txBox="1"/>
          <p:nvPr/>
        </p:nvSpPr>
        <p:spPr>
          <a:xfrm>
            <a:off x="973394" y="1753916"/>
            <a:ext cx="10405019" cy="646331"/>
          </a:xfrm>
          <a:prstGeom prst="rect">
            <a:avLst/>
          </a:prstGeom>
          <a:noFill/>
        </p:spPr>
        <p:txBody>
          <a:bodyPr wrap="square">
            <a:spAutoFit/>
          </a:bodyPr>
          <a:lstStyle/>
          <a:p>
            <a:pPr marL="285750" indent="-285750" algn="l">
              <a:buFont typeface="Arial" panose="020B0604020202020204" pitchFamily="34" charset="0"/>
              <a:buChar char="•"/>
            </a:pPr>
            <a:r>
              <a:rPr lang="en-US" sz="1800" b="1" i="0" u="none" strike="noStrike" baseline="0" dirty="0">
                <a:latin typeface="NimbusRomNo9L-Regu"/>
              </a:rPr>
              <a:t>Initial </a:t>
            </a:r>
            <a:r>
              <a:rPr lang="en-US" sz="1800" b="1" i="0" u="none" strike="noStrike" baseline="0" dirty="0" err="1">
                <a:latin typeface="NimbusRomNo9L-Regu"/>
              </a:rPr>
              <a:t>Hipotesis</a:t>
            </a:r>
            <a:r>
              <a:rPr lang="en-US" sz="1800" i="0" u="none" strike="noStrike" baseline="0" dirty="0">
                <a:latin typeface="NimbusRomNo9L-Regu"/>
              </a:rPr>
              <a:t>: </a:t>
            </a:r>
            <a:r>
              <a:rPr lang="en-US" sz="1800" b="0" i="0" u="none" strike="noStrike" baseline="0" dirty="0">
                <a:latin typeface="NimbusRomNo9L-Regu"/>
              </a:rPr>
              <a:t>Potential synergy between RL and DL, leveraging RL’s strengths in sequential decision making</a:t>
            </a:r>
            <a:r>
              <a:rPr lang="en-US" dirty="0">
                <a:latin typeface="NimbusRomNo9L-Regu"/>
              </a:rPr>
              <a:t> </a:t>
            </a:r>
            <a:r>
              <a:rPr lang="en-US" sz="1800" b="0" i="0" u="none" strike="noStrike" baseline="0" dirty="0">
                <a:latin typeface="NimbusRomNo9L-Regu"/>
              </a:rPr>
              <a:t>and DL’s capabilities in robust function approximation.</a:t>
            </a:r>
          </a:p>
        </p:txBody>
      </p:sp>
      <p:sp>
        <p:nvSpPr>
          <p:cNvPr id="8" name="CuadroTexto 7">
            <a:extLst>
              <a:ext uri="{FF2B5EF4-FFF2-40B4-BE49-F238E27FC236}">
                <a16:creationId xmlns:a16="http://schemas.microsoft.com/office/drawing/2014/main" id="{0982F9CB-631B-29DF-61E7-DC01CD1F4E9C}"/>
              </a:ext>
            </a:extLst>
          </p:cNvPr>
          <p:cNvSpPr txBox="1"/>
          <p:nvPr/>
        </p:nvSpPr>
        <p:spPr>
          <a:xfrm>
            <a:off x="1214325" y="2651776"/>
            <a:ext cx="5604387" cy="3539430"/>
          </a:xfrm>
          <a:prstGeom prst="rect">
            <a:avLst/>
          </a:prstGeom>
          <a:noFill/>
        </p:spPr>
        <p:txBody>
          <a:bodyPr wrap="square">
            <a:spAutoFit/>
          </a:bodyPr>
          <a:lstStyle/>
          <a:p>
            <a:r>
              <a:rPr lang="en-US" sz="1600" u="sng" dirty="0"/>
              <a:t>Control Tasks:</a:t>
            </a:r>
          </a:p>
          <a:p>
            <a:pPr marL="285750" indent="-285750">
              <a:buFont typeface="Arial" panose="020B0604020202020204" pitchFamily="34" charset="0"/>
              <a:buChar char="•"/>
            </a:pPr>
            <a:r>
              <a:rPr lang="en-US" sz="1600" b="1" dirty="0"/>
              <a:t>Performance</a:t>
            </a:r>
            <a:r>
              <a:rPr lang="en-US" sz="1600" dirty="0"/>
              <a:t>: DRL agents effectively learned and adapted using the PPO algorithm.</a:t>
            </a:r>
          </a:p>
          <a:p>
            <a:pPr marL="285750" indent="-285750">
              <a:buFont typeface="Arial" panose="020B0604020202020204" pitchFamily="34" charset="0"/>
              <a:buChar char="•"/>
            </a:pPr>
            <a:r>
              <a:rPr lang="en-US" sz="1600" b="1" dirty="0"/>
              <a:t>Key Factors: </a:t>
            </a:r>
            <a:r>
              <a:rPr lang="en-US" sz="1600" dirty="0"/>
              <a:t>Systematic hyperparameter tuning was crucial</a:t>
            </a:r>
          </a:p>
          <a:p>
            <a:pPr marL="285750" indent="-285750">
              <a:buFont typeface="Arial" panose="020B0604020202020204" pitchFamily="34" charset="0"/>
              <a:buChar char="•"/>
            </a:pPr>
            <a:r>
              <a:rPr lang="en-US" sz="1600" b="1" dirty="0"/>
              <a:t>Outcome: </a:t>
            </a:r>
            <a:r>
              <a:rPr lang="en-US" sz="1600" dirty="0"/>
              <a:t>High performance and consistent rewards.</a:t>
            </a:r>
          </a:p>
          <a:p>
            <a:endParaRPr lang="en-US" sz="1600" dirty="0"/>
          </a:p>
          <a:p>
            <a:r>
              <a:rPr lang="en-US" sz="1600" u="sng" dirty="0"/>
              <a:t>Pick and Place Task:</a:t>
            </a:r>
          </a:p>
          <a:p>
            <a:pPr marL="285750" indent="-285750">
              <a:buFont typeface="Arial" panose="020B0604020202020204" pitchFamily="34" charset="0"/>
              <a:buChar char="•"/>
            </a:pPr>
            <a:r>
              <a:rPr lang="en-US" sz="1600" b="1" dirty="0"/>
              <a:t>Challenges: </a:t>
            </a:r>
            <a:r>
              <a:rPr lang="en-US" sz="1600" dirty="0"/>
              <a:t>High-dimensional state/action spaces, intricate physical interactions.</a:t>
            </a:r>
          </a:p>
          <a:p>
            <a:pPr marL="285750" indent="-285750">
              <a:buFont typeface="Arial" panose="020B0604020202020204" pitchFamily="34" charset="0"/>
              <a:buChar char="•"/>
            </a:pPr>
            <a:r>
              <a:rPr lang="en-US" sz="1600" b="1" dirty="0"/>
              <a:t>Results: </a:t>
            </a:r>
            <a:r>
              <a:rPr lang="en-US" sz="1600" dirty="0"/>
              <a:t>DRL agents struggled despite extensive training and environment simplifications.</a:t>
            </a:r>
          </a:p>
          <a:p>
            <a:pPr marL="285750" indent="-285750">
              <a:buFont typeface="Arial" panose="020B0604020202020204" pitchFamily="34" charset="0"/>
              <a:buChar char="•"/>
            </a:pPr>
            <a:r>
              <a:rPr lang="en-US" sz="1600" b="1" dirty="0"/>
              <a:t>Key Issues: </a:t>
            </a:r>
            <a:r>
              <a:rPr lang="en-US" sz="1600" dirty="0"/>
              <a:t>Difficulty in precise control and adaptability, large action space.</a:t>
            </a:r>
          </a:p>
        </p:txBody>
      </p:sp>
      <p:sp>
        <p:nvSpPr>
          <p:cNvPr id="11" name="CuadroTexto 10">
            <a:extLst>
              <a:ext uri="{FF2B5EF4-FFF2-40B4-BE49-F238E27FC236}">
                <a16:creationId xmlns:a16="http://schemas.microsoft.com/office/drawing/2014/main" id="{13422385-5FC4-7AE7-56D1-C8C1E70D74B4}"/>
              </a:ext>
            </a:extLst>
          </p:cNvPr>
          <p:cNvSpPr txBox="1"/>
          <p:nvPr/>
        </p:nvSpPr>
        <p:spPr>
          <a:xfrm>
            <a:off x="7808931" y="2826211"/>
            <a:ext cx="3168744" cy="2369880"/>
          </a:xfrm>
          <a:prstGeom prst="rect">
            <a:avLst/>
          </a:prstGeom>
          <a:noFill/>
        </p:spPr>
        <p:txBody>
          <a:bodyPr wrap="square">
            <a:spAutoFit/>
          </a:bodyPr>
          <a:lstStyle/>
          <a:p>
            <a:pPr algn="ctr"/>
            <a:r>
              <a:rPr lang="en-US" b="1" u="sng" dirty="0"/>
              <a:t>Generalization:</a:t>
            </a:r>
          </a:p>
          <a:p>
            <a:endParaRPr lang="en-US" b="1" dirty="0"/>
          </a:p>
          <a:p>
            <a:pPr algn="just">
              <a:buFont typeface="Arial" panose="020B0604020202020204" pitchFamily="34" charset="0"/>
              <a:buChar char="•"/>
            </a:pPr>
            <a:r>
              <a:rPr lang="en-US" sz="1600" b="1" dirty="0"/>
              <a:t>Tests:</a:t>
            </a:r>
            <a:r>
              <a:rPr lang="en-US" sz="1600" dirty="0"/>
              <a:t> Agents faced parameter changes in trained environments.</a:t>
            </a:r>
          </a:p>
          <a:p>
            <a:pPr algn="just">
              <a:buFont typeface="Arial" panose="020B0604020202020204" pitchFamily="34" charset="0"/>
              <a:buChar char="•"/>
            </a:pPr>
            <a:endParaRPr lang="en-US" sz="1600" dirty="0"/>
          </a:p>
          <a:p>
            <a:pPr algn="just">
              <a:buFont typeface="Arial" panose="020B0604020202020204" pitchFamily="34" charset="0"/>
              <a:buChar char="•"/>
            </a:pPr>
            <a:r>
              <a:rPr lang="en-US" sz="1600" b="1" dirty="0"/>
              <a:t>Findings:</a:t>
            </a:r>
            <a:r>
              <a:rPr lang="en-US" sz="1600" dirty="0"/>
              <a:t> Mixed results; some robustness, but significant performance drops with substantial parameter alterations.</a:t>
            </a:r>
          </a:p>
        </p:txBody>
      </p:sp>
      <p:sp>
        <p:nvSpPr>
          <p:cNvPr id="2" name="Marcador de número de diapositiva 1">
            <a:extLst>
              <a:ext uri="{FF2B5EF4-FFF2-40B4-BE49-F238E27FC236}">
                <a16:creationId xmlns:a16="http://schemas.microsoft.com/office/drawing/2014/main" id="{D221D699-6407-F412-8D4A-94728A4CBF6A}"/>
              </a:ext>
            </a:extLst>
          </p:cNvPr>
          <p:cNvSpPr>
            <a:spLocks noGrp="1"/>
          </p:cNvSpPr>
          <p:nvPr>
            <p:ph type="sldNum" sz="quarter" idx="12"/>
          </p:nvPr>
        </p:nvSpPr>
        <p:spPr/>
        <p:txBody>
          <a:bodyPr/>
          <a:lstStyle/>
          <a:p>
            <a:r>
              <a:rPr lang="en-US" dirty="0"/>
              <a:t>42</a:t>
            </a:r>
          </a:p>
        </p:txBody>
      </p:sp>
    </p:spTree>
    <p:extLst>
      <p:ext uri="{BB962C8B-B14F-4D97-AF65-F5344CB8AC3E}">
        <p14:creationId xmlns:p14="http://schemas.microsoft.com/office/powerpoint/2010/main" val="897710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5.3 Future Work</a:t>
            </a:r>
            <a:endParaRPr lang="en-US" sz="3600" b="1" kern="1200" dirty="0">
              <a:solidFill>
                <a:schemeClr val="tx2"/>
              </a:solidFill>
              <a:latin typeface="+mj-lt"/>
              <a:ea typeface="+mj-ea"/>
              <a:cs typeface="+mj-cs"/>
            </a:endParaRPr>
          </a:p>
        </p:txBody>
      </p:sp>
      <p:sp>
        <p:nvSpPr>
          <p:cNvPr id="3" name="CuadroTexto 2">
            <a:extLst>
              <a:ext uri="{FF2B5EF4-FFF2-40B4-BE49-F238E27FC236}">
                <a16:creationId xmlns:a16="http://schemas.microsoft.com/office/drawing/2014/main" id="{5707E297-86BD-EB96-29CC-B1CD4824515D}"/>
              </a:ext>
            </a:extLst>
          </p:cNvPr>
          <p:cNvSpPr txBox="1"/>
          <p:nvPr/>
        </p:nvSpPr>
        <p:spPr>
          <a:xfrm>
            <a:off x="757980" y="1856317"/>
            <a:ext cx="5444536" cy="4801314"/>
          </a:xfrm>
          <a:prstGeom prst="rect">
            <a:avLst/>
          </a:prstGeom>
          <a:noFill/>
        </p:spPr>
        <p:txBody>
          <a:bodyPr wrap="square">
            <a:spAutoFit/>
          </a:bodyPr>
          <a:lstStyle/>
          <a:p>
            <a:pPr algn="just"/>
            <a:r>
              <a:rPr lang="en-US" sz="1600" u="sng" dirty="0"/>
              <a:t>Broader Environment Testing:</a:t>
            </a:r>
          </a:p>
          <a:p>
            <a:pPr algn="just"/>
            <a:endParaRPr lang="en-US" sz="1600" b="1" dirty="0"/>
          </a:p>
          <a:p>
            <a:pPr marL="285750" indent="-285750" algn="just">
              <a:buFont typeface="Arial" panose="020B0604020202020204" pitchFamily="34" charset="0"/>
              <a:buChar char="•"/>
            </a:pPr>
            <a:r>
              <a:rPr lang="en-US" sz="1600" dirty="0"/>
              <a:t>Include more complex, dynamic scenarios.</a:t>
            </a:r>
          </a:p>
          <a:p>
            <a:pPr marL="285750" indent="-285750" algn="just">
              <a:buFont typeface="Arial" panose="020B0604020202020204" pitchFamily="34" charset="0"/>
              <a:buChar char="•"/>
            </a:pPr>
            <a:r>
              <a:rPr lang="en-US" sz="1600" dirty="0"/>
              <a:t>Expand beyond standard control tasks to environments with higher-dimensional state spaces, multi-agent interactions, and varied physical dynamics.</a:t>
            </a:r>
          </a:p>
          <a:p>
            <a:pPr algn="just"/>
            <a:endParaRPr lang="en-US" sz="1600" dirty="0"/>
          </a:p>
          <a:p>
            <a:pPr algn="just"/>
            <a:endParaRPr lang="en-US" sz="1600" dirty="0"/>
          </a:p>
          <a:p>
            <a:pPr algn="just"/>
            <a:r>
              <a:rPr lang="en-US" sz="1600" u="sng" dirty="0"/>
              <a:t>Advanced Learning Techniques:</a:t>
            </a:r>
          </a:p>
          <a:p>
            <a:pPr algn="just"/>
            <a:endParaRPr lang="en-US" sz="1600" u="sng" dirty="0"/>
          </a:p>
          <a:p>
            <a:pPr marL="285750" indent="-285750" algn="just">
              <a:buFont typeface="Arial" panose="020B0604020202020204" pitchFamily="34" charset="0"/>
              <a:buChar char="•"/>
            </a:pPr>
            <a:r>
              <a:rPr lang="en-US" sz="1600" b="1" dirty="0"/>
              <a:t>Hierarchical Reinforcement Learning (HRL): </a:t>
            </a:r>
            <a:r>
              <a:rPr lang="en-US" sz="1600" dirty="0"/>
              <a:t>Decompose tasks into simpler sub-tasks.</a:t>
            </a:r>
          </a:p>
          <a:p>
            <a:pPr marL="285750" indent="-285750" algn="just">
              <a:buFont typeface="Arial" panose="020B0604020202020204" pitchFamily="34" charset="0"/>
              <a:buChar char="•"/>
            </a:pPr>
            <a:r>
              <a:rPr lang="en-US" sz="1600" b="1" dirty="0"/>
              <a:t>Curriculum Learning: </a:t>
            </a:r>
            <a:r>
              <a:rPr lang="en-US" sz="1600" dirty="0"/>
              <a:t>Train on progressively more challenging tasks.</a:t>
            </a:r>
          </a:p>
          <a:p>
            <a:pPr marL="285750" indent="-285750" algn="just">
              <a:buFont typeface="Arial" panose="020B0604020202020204" pitchFamily="34" charset="0"/>
              <a:buChar char="•"/>
            </a:pPr>
            <a:r>
              <a:rPr lang="en-US" sz="1600" b="1" dirty="0"/>
              <a:t>Meta-Learning: </a:t>
            </a:r>
            <a:r>
              <a:rPr lang="en-US" sz="1600" dirty="0"/>
              <a:t>"Learning to learn" for quicker adaptation to new tasks.</a:t>
            </a:r>
          </a:p>
          <a:p>
            <a:pPr marL="285750" indent="-285750" algn="just">
              <a:buFont typeface="Arial" panose="020B0604020202020204" pitchFamily="34" charset="0"/>
              <a:buChar char="•"/>
            </a:pPr>
            <a:r>
              <a:rPr lang="en-US" sz="1600" b="1" dirty="0"/>
              <a:t>Domain Randomization: </a:t>
            </a:r>
            <a:r>
              <a:rPr lang="en-US" sz="1600" dirty="0"/>
              <a:t>Train in varied simulated environments to enhance robustness.</a:t>
            </a:r>
          </a:p>
          <a:p>
            <a:endParaRPr lang="en-US" dirty="0"/>
          </a:p>
        </p:txBody>
      </p:sp>
      <p:sp>
        <p:nvSpPr>
          <p:cNvPr id="5" name="CuadroTexto 4">
            <a:extLst>
              <a:ext uri="{FF2B5EF4-FFF2-40B4-BE49-F238E27FC236}">
                <a16:creationId xmlns:a16="http://schemas.microsoft.com/office/drawing/2014/main" id="{18D7D796-C9F1-D3CC-D2B1-2AF2D75197FA}"/>
              </a:ext>
            </a:extLst>
          </p:cNvPr>
          <p:cNvSpPr txBox="1"/>
          <p:nvPr/>
        </p:nvSpPr>
        <p:spPr>
          <a:xfrm>
            <a:off x="6839572" y="1899358"/>
            <a:ext cx="4779772" cy="3046988"/>
          </a:xfrm>
          <a:prstGeom prst="rect">
            <a:avLst/>
          </a:prstGeom>
          <a:noFill/>
        </p:spPr>
        <p:txBody>
          <a:bodyPr wrap="square">
            <a:spAutoFit/>
          </a:bodyPr>
          <a:lstStyle/>
          <a:p>
            <a:pPr algn="just"/>
            <a:r>
              <a:rPr lang="en-US" sz="1600" u="sng" dirty="0"/>
              <a:t>Transfer</a:t>
            </a:r>
            <a:r>
              <a:rPr lang="en-US" sz="1600" b="1" u="sng" dirty="0"/>
              <a:t> </a:t>
            </a:r>
            <a:r>
              <a:rPr lang="en-US" sz="1600" u="sng" dirty="0"/>
              <a:t>Learning:</a:t>
            </a:r>
          </a:p>
          <a:p>
            <a:pPr algn="just"/>
            <a:endParaRPr lang="en-US" sz="1600" b="1" dirty="0"/>
          </a:p>
          <a:p>
            <a:pPr marL="285750" indent="-285750" algn="just">
              <a:buFont typeface="Arial" panose="020B0604020202020204" pitchFamily="34" charset="0"/>
              <a:buChar char="•"/>
            </a:pPr>
            <a:r>
              <a:rPr lang="en-US" sz="1600" dirty="0"/>
              <a:t>Leverage knowledge from one task/environment to improve performance on related tasks.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endParaRPr lang="en-US" sz="1600" dirty="0"/>
          </a:p>
          <a:p>
            <a:pPr algn="just"/>
            <a:endParaRPr lang="en-US" sz="1600" dirty="0"/>
          </a:p>
          <a:p>
            <a:pPr algn="just"/>
            <a:r>
              <a:rPr lang="en-US" sz="1600" u="sng" dirty="0"/>
              <a:t>Hyperparameter Optimization:</a:t>
            </a:r>
          </a:p>
          <a:p>
            <a:pPr algn="just"/>
            <a:endParaRPr lang="en-US" sz="1600" b="1" dirty="0"/>
          </a:p>
          <a:p>
            <a:pPr marL="285750" indent="-285750" algn="just">
              <a:buFont typeface="Arial" panose="020B0604020202020204" pitchFamily="34" charset="0"/>
              <a:buChar char="•"/>
            </a:pPr>
            <a:r>
              <a:rPr lang="en-US" sz="1600" dirty="0"/>
              <a:t>Use </a:t>
            </a:r>
            <a:r>
              <a:rPr lang="en-US" sz="1600" b="1" dirty="0"/>
              <a:t>Bayesian optimization </a:t>
            </a:r>
            <a:r>
              <a:rPr lang="en-US" sz="1600" dirty="0"/>
              <a:t>and </a:t>
            </a:r>
            <a:r>
              <a:rPr lang="en-US" sz="1600" b="1" dirty="0" err="1"/>
              <a:t>AutoML</a:t>
            </a:r>
            <a:r>
              <a:rPr lang="en-US" sz="1600" dirty="0"/>
              <a:t> for efficient hyperparameter tuning.</a:t>
            </a:r>
          </a:p>
        </p:txBody>
      </p:sp>
      <p:sp>
        <p:nvSpPr>
          <p:cNvPr id="2" name="Marcador de número de diapositiva 1">
            <a:extLst>
              <a:ext uri="{FF2B5EF4-FFF2-40B4-BE49-F238E27FC236}">
                <a16:creationId xmlns:a16="http://schemas.microsoft.com/office/drawing/2014/main" id="{CE8C251D-B1C8-3BDD-D6E8-15A8F3DE5AE9}"/>
              </a:ext>
            </a:extLst>
          </p:cNvPr>
          <p:cNvSpPr>
            <a:spLocks noGrp="1"/>
          </p:cNvSpPr>
          <p:nvPr>
            <p:ph type="sldNum" sz="quarter" idx="12"/>
          </p:nvPr>
        </p:nvSpPr>
        <p:spPr/>
        <p:txBody>
          <a:bodyPr/>
          <a:lstStyle/>
          <a:p>
            <a:r>
              <a:rPr lang="en-US" dirty="0"/>
              <a:t>44</a:t>
            </a:r>
          </a:p>
        </p:txBody>
      </p:sp>
    </p:spTree>
    <p:extLst>
      <p:ext uri="{BB962C8B-B14F-4D97-AF65-F5344CB8AC3E}">
        <p14:creationId xmlns:p14="http://schemas.microsoft.com/office/powerpoint/2010/main" val="2288158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1722214" y="518724"/>
            <a:ext cx="8039916" cy="682451"/>
          </a:xfrm>
        </p:spPr>
        <p:txBody>
          <a:bodyPr vert="horz" lIns="91440" tIns="45720" rIns="91440" bIns="45720" rtlCol="0" anchor="b">
            <a:normAutofit/>
          </a:bodyPr>
          <a:lstStyle/>
          <a:p>
            <a:pPr algn="ctr"/>
            <a:r>
              <a:rPr lang="en-US" sz="3600" b="1" dirty="0">
                <a:solidFill>
                  <a:schemeClr val="tx2"/>
                </a:solidFill>
              </a:rPr>
              <a:t>Resources</a:t>
            </a:r>
            <a:endParaRPr lang="en-US" sz="3600" b="1" kern="1200" dirty="0">
              <a:solidFill>
                <a:schemeClr val="tx2"/>
              </a:solidFill>
              <a:latin typeface="+mj-lt"/>
              <a:ea typeface="+mj-ea"/>
              <a:cs typeface="+mj-cs"/>
            </a:endParaRPr>
          </a:p>
        </p:txBody>
      </p:sp>
      <p:pic>
        <p:nvPicPr>
          <p:cNvPr id="4" name="Imagen 3">
            <a:extLst>
              <a:ext uri="{FF2B5EF4-FFF2-40B4-BE49-F238E27FC236}">
                <a16:creationId xmlns:a16="http://schemas.microsoft.com/office/drawing/2014/main" id="{1ADD1835-FCAF-E168-9C8C-F74EA0B70528}"/>
              </a:ext>
            </a:extLst>
          </p:cNvPr>
          <p:cNvPicPr>
            <a:picLocks noChangeAspect="1"/>
          </p:cNvPicPr>
          <p:nvPr/>
        </p:nvPicPr>
        <p:blipFill>
          <a:blip r:embed="rId4"/>
          <a:stretch>
            <a:fillRect/>
          </a:stretch>
        </p:blipFill>
        <p:spPr>
          <a:xfrm>
            <a:off x="5742172" y="1669741"/>
            <a:ext cx="4338526" cy="3552060"/>
          </a:xfrm>
          <a:prstGeom prst="rect">
            <a:avLst/>
          </a:prstGeom>
        </p:spPr>
      </p:pic>
      <p:sp>
        <p:nvSpPr>
          <p:cNvPr id="7" name="CuadroTexto 6">
            <a:extLst>
              <a:ext uri="{FF2B5EF4-FFF2-40B4-BE49-F238E27FC236}">
                <a16:creationId xmlns:a16="http://schemas.microsoft.com/office/drawing/2014/main" id="{8FA41F96-A53B-BE82-4C13-B31011FF7AF7}"/>
              </a:ext>
            </a:extLst>
          </p:cNvPr>
          <p:cNvSpPr txBox="1"/>
          <p:nvPr/>
        </p:nvSpPr>
        <p:spPr>
          <a:xfrm>
            <a:off x="1801238" y="5483646"/>
            <a:ext cx="8589523" cy="646331"/>
          </a:xfrm>
          <a:prstGeom prst="rect">
            <a:avLst/>
          </a:prstGeom>
          <a:noFill/>
        </p:spPr>
        <p:txBody>
          <a:bodyPr wrap="square">
            <a:spAutoFit/>
          </a:bodyPr>
          <a:lstStyle/>
          <a:p>
            <a:pPr algn="ctr"/>
            <a:r>
              <a:rPr lang="en-US" dirty="0"/>
              <a:t>Access to the repository : </a:t>
            </a:r>
            <a:r>
              <a:rPr lang="en-US" dirty="0">
                <a:solidFill>
                  <a:srgbClr val="0070C0"/>
                </a:solidFill>
                <a:hlinkClick r:id="rId5">
                  <a:extLst>
                    <a:ext uri="{A12FA001-AC4F-418D-AE19-62706E023703}">
                      <ahyp:hlinkClr xmlns:ahyp="http://schemas.microsoft.com/office/drawing/2018/hyperlinkcolor" val="tx"/>
                    </a:ext>
                  </a:extLst>
                </a:hlinkClick>
              </a:rPr>
              <a:t>https://github.com/ialexmp/DRL-Generalization</a:t>
            </a:r>
            <a:endParaRPr lang="en-US" dirty="0">
              <a:solidFill>
                <a:srgbClr val="0070C0"/>
              </a:solidFill>
            </a:endParaRPr>
          </a:p>
          <a:p>
            <a:r>
              <a:rPr lang="en-US" dirty="0"/>
              <a:t> </a:t>
            </a:r>
            <a:endParaRPr lang="es-ES" dirty="0"/>
          </a:p>
        </p:txBody>
      </p:sp>
      <p:pic>
        <p:nvPicPr>
          <p:cNvPr id="1026" name="Picture 2" descr="GitHub Logo and symbol, meaning, history, PNG, brand">
            <a:extLst>
              <a:ext uri="{FF2B5EF4-FFF2-40B4-BE49-F238E27FC236}">
                <a16:creationId xmlns:a16="http://schemas.microsoft.com/office/drawing/2014/main" id="{4382B029-E61A-07F0-4705-49855F66C6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595" y="2588142"/>
            <a:ext cx="2681844" cy="1508537"/>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7">
            <a:extLst>
              <a:ext uri="{FF2B5EF4-FFF2-40B4-BE49-F238E27FC236}">
                <a16:creationId xmlns:a16="http://schemas.microsoft.com/office/drawing/2014/main" id="{F7A833F2-7700-5DF4-EA8A-D49274E6B846}"/>
              </a:ext>
            </a:extLst>
          </p:cNvPr>
          <p:cNvSpPr>
            <a:spLocks noGrp="1"/>
          </p:cNvSpPr>
          <p:nvPr>
            <p:ph type="sldNum" sz="quarter" idx="12"/>
          </p:nvPr>
        </p:nvSpPr>
        <p:spPr/>
        <p:txBody>
          <a:bodyPr/>
          <a:lstStyle/>
          <a:p>
            <a:r>
              <a:rPr lang="en-US" dirty="0"/>
              <a:t>45</a:t>
            </a:r>
          </a:p>
        </p:txBody>
      </p:sp>
    </p:spTree>
    <p:extLst>
      <p:ext uri="{BB962C8B-B14F-4D97-AF65-F5344CB8AC3E}">
        <p14:creationId xmlns:p14="http://schemas.microsoft.com/office/powerpoint/2010/main" val="3546229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Machine Learning vs. Deep Learning">
            <a:extLst>
              <a:ext uri="{FF2B5EF4-FFF2-40B4-BE49-F238E27FC236}">
                <a16:creationId xmlns:a16="http://schemas.microsoft.com/office/drawing/2014/main" id="{EBC6AE97-9CD7-58E5-1DB9-52603BEDD0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47" r="28181" b="234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104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8B17639-09FE-6DDD-75EE-9CA16E76765E}"/>
              </a:ext>
            </a:extLst>
          </p:cNvPr>
          <p:cNvSpPr>
            <a:spLocks noGrp="1"/>
          </p:cNvSpPr>
          <p:nvPr>
            <p:ph type="ctrTitle"/>
          </p:nvPr>
        </p:nvSpPr>
        <p:spPr>
          <a:xfrm>
            <a:off x="1007444" y="1198505"/>
            <a:ext cx="4008805" cy="2458088"/>
          </a:xfrm>
        </p:spPr>
        <p:txBody>
          <a:bodyPr anchor="b">
            <a:noAutofit/>
          </a:bodyPr>
          <a:lstStyle/>
          <a:p>
            <a:r>
              <a:rPr lang="en-US" sz="4800" dirty="0">
                <a:solidFill>
                  <a:schemeClr val="bg1"/>
                </a:solidFill>
              </a:rPr>
              <a:t>Thanks For Your Attention</a:t>
            </a:r>
          </a:p>
        </p:txBody>
      </p:sp>
      <p:sp>
        <p:nvSpPr>
          <p:cNvPr id="3" name="Subtítulo 2">
            <a:extLst>
              <a:ext uri="{FF2B5EF4-FFF2-40B4-BE49-F238E27FC236}">
                <a16:creationId xmlns:a16="http://schemas.microsoft.com/office/drawing/2014/main" id="{5B003BD6-C024-0A38-A178-8FC584C26BF9}"/>
              </a:ext>
            </a:extLst>
          </p:cNvPr>
          <p:cNvSpPr>
            <a:spLocks noGrp="1"/>
          </p:cNvSpPr>
          <p:nvPr>
            <p:ph type="subTitle" idx="1"/>
          </p:nvPr>
        </p:nvSpPr>
        <p:spPr>
          <a:xfrm>
            <a:off x="1007444" y="4546920"/>
            <a:ext cx="4008805" cy="1208141"/>
          </a:xfrm>
        </p:spPr>
        <p:txBody>
          <a:bodyPr>
            <a:normAutofit/>
          </a:bodyPr>
          <a:lstStyle/>
          <a:p>
            <a:r>
              <a:rPr lang="en-US" sz="2000" dirty="0" err="1">
                <a:solidFill>
                  <a:schemeClr val="bg1"/>
                </a:solidFill>
              </a:rPr>
              <a:t>Àlex</a:t>
            </a:r>
            <a:r>
              <a:rPr lang="en-US" sz="2000" dirty="0">
                <a:solidFill>
                  <a:schemeClr val="bg1"/>
                </a:solidFill>
              </a:rPr>
              <a:t> Montoya Pérez</a:t>
            </a:r>
          </a:p>
          <a:p>
            <a:r>
              <a:rPr lang="it-IT" sz="1600" dirty="0">
                <a:solidFill>
                  <a:schemeClr val="bg1">
                    <a:lumMod val="65000"/>
                  </a:schemeClr>
                </a:solidFill>
              </a:rPr>
              <a:t>Anders Jonsson &amp; Sergio Calo Oliveira</a:t>
            </a:r>
            <a:endParaRPr lang="en-US" sz="1600" dirty="0">
              <a:solidFill>
                <a:schemeClr val="bg1">
                  <a:lumMod val="65000"/>
                </a:schemeClr>
              </a:solidFill>
            </a:endParaRPr>
          </a:p>
          <a:p>
            <a:r>
              <a:rPr lang="en-US" sz="1400" dirty="0">
                <a:solidFill>
                  <a:schemeClr val="bg1">
                    <a:lumMod val="65000"/>
                  </a:schemeClr>
                </a:solidFill>
              </a:rPr>
              <a:t>Grau </a:t>
            </a:r>
            <a:r>
              <a:rPr lang="en-US" sz="1400" dirty="0" err="1">
                <a:solidFill>
                  <a:schemeClr val="bg1">
                    <a:lumMod val="65000"/>
                  </a:schemeClr>
                </a:solidFill>
              </a:rPr>
              <a:t>en</a:t>
            </a:r>
            <a:r>
              <a:rPr lang="en-US" sz="1400" dirty="0">
                <a:solidFill>
                  <a:schemeClr val="bg1">
                    <a:lumMod val="65000"/>
                  </a:schemeClr>
                </a:solidFill>
              </a:rPr>
              <a:t> </a:t>
            </a:r>
            <a:r>
              <a:rPr lang="en-US" sz="1400" dirty="0" err="1">
                <a:solidFill>
                  <a:schemeClr val="bg1">
                    <a:lumMod val="65000"/>
                  </a:schemeClr>
                </a:solidFill>
              </a:rPr>
              <a:t>Enginyeria</a:t>
            </a:r>
            <a:r>
              <a:rPr lang="en-US" sz="1400" dirty="0">
                <a:solidFill>
                  <a:schemeClr val="bg1">
                    <a:lumMod val="65000"/>
                  </a:schemeClr>
                </a:solidFill>
              </a:rPr>
              <a:t> </a:t>
            </a:r>
            <a:r>
              <a:rPr lang="en-US" sz="1400" dirty="0" err="1">
                <a:solidFill>
                  <a:schemeClr val="bg1">
                    <a:lumMod val="65000"/>
                  </a:schemeClr>
                </a:solidFill>
              </a:rPr>
              <a:t>en</a:t>
            </a:r>
            <a:r>
              <a:rPr lang="en-US" sz="1400" dirty="0">
                <a:solidFill>
                  <a:schemeClr val="bg1">
                    <a:lumMod val="65000"/>
                  </a:schemeClr>
                </a:solidFill>
              </a:rPr>
              <a:t> </a:t>
            </a:r>
            <a:r>
              <a:rPr lang="en-US" sz="1400" dirty="0" err="1">
                <a:solidFill>
                  <a:schemeClr val="bg1">
                    <a:lumMod val="65000"/>
                  </a:schemeClr>
                </a:solidFill>
              </a:rPr>
              <a:t>Informàtica</a:t>
            </a:r>
            <a:endParaRPr lang="en-US" sz="1400" dirty="0">
              <a:solidFill>
                <a:schemeClr val="bg1">
                  <a:lumMod val="65000"/>
                </a:schemeClr>
              </a:solidFill>
            </a:endParaRPr>
          </a:p>
        </p:txBody>
      </p:sp>
      <p:sp>
        <p:nvSpPr>
          <p:cNvPr id="1046" name="Rectangle 10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8" name="Rectangle 10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Marca UPF - Manual d'Identitat Visual de la Universitat ...">
            <a:extLst>
              <a:ext uri="{FF2B5EF4-FFF2-40B4-BE49-F238E27FC236}">
                <a16:creationId xmlns:a16="http://schemas.microsoft.com/office/drawing/2014/main" id="{C17DC37C-4066-2DFA-1505-DB6979A7B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625" y="177026"/>
            <a:ext cx="1439139" cy="715072"/>
          </a:xfrm>
          <a:prstGeom prst="rect">
            <a:avLst/>
          </a:prstGeom>
          <a:noFill/>
          <a:extLst>
            <a:ext uri="{909E8E84-426E-40DD-AFC4-6F175D3DCCD1}">
              <a14:hiddenFill xmlns:a14="http://schemas.microsoft.com/office/drawing/2010/main">
                <a:solidFill>
                  <a:srgbClr val="FFFFFF"/>
                </a:solidFill>
              </a14:hiddenFill>
            </a:ext>
          </a:extLst>
        </p:spPr>
      </p:pic>
      <p:sp>
        <p:nvSpPr>
          <p:cNvPr id="4" name="Signo menos 3">
            <a:extLst>
              <a:ext uri="{FF2B5EF4-FFF2-40B4-BE49-F238E27FC236}">
                <a16:creationId xmlns:a16="http://schemas.microsoft.com/office/drawing/2014/main" id="{5B38674D-5624-5B6F-76BB-5BA7B0A8567E}"/>
              </a:ext>
            </a:extLst>
          </p:cNvPr>
          <p:cNvSpPr/>
          <p:nvPr/>
        </p:nvSpPr>
        <p:spPr>
          <a:xfrm>
            <a:off x="-72306" y="4078897"/>
            <a:ext cx="6168306" cy="45719"/>
          </a:xfrm>
          <a:prstGeom prst="mathMinu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213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2ECD85-FD91-DAD3-2711-70E08D613A29}"/>
              </a:ext>
            </a:extLst>
          </p:cNvPr>
          <p:cNvSpPr>
            <a:spLocks noGrp="1"/>
          </p:cNvSpPr>
          <p:nvPr>
            <p:ph type="title"/>
          </p:nvPr>
        </p:nvSpPr>
        <p:spPr>
          <a:xfrm>
            <a:off x="3502426" y="742383"/>
            <a:ext cx="5186842" cy="870249"/>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OVERVIEW</a:t>
            </a:r>
          </a:p>
        </p:txBody>
      </p:sp>
      <p:graphicFrame>
        <p:nvGraphicFramePr>
          <p:cNvPr id="4" name="Marcador de contenido 2">
            <a:extLst>
              <a:ext uri="{FF2B5EF4-FFF2-40B4-BE49-F238E27FC236}">
                <a16:creationId xmlns:a16="http://schemas.microsoft.com/office/drawing/2014/main" id="{938EA1C3-B5C7-34ED-0A20-26585BD76635}"/>
              </a:ext>
            </a:extLst>
          </p:cNvPr>
          <p:cNvGraphicFramePr>
            <a:graphicFrameLocks noGrp="1"/>
          </p:cNvGraphicFramePr>
          <p:nvPr>
            <p:ph idx="1"/>
            <p:extLst>
              <p:ext uri="{D42A27DB-BD31-4B8C-83A1-F6EECF244321}">
                <p14:modId xmlns:p14="http://schemas.microsoft.com/office/powerpoint/2010/main" val="452714040"/>
              </p:ext>
            </p:extLst>
          </p:nvPr>
        </p:nvGraphicFramePr>
        <p:xfrm>
          <a:off x="963831" y="2350919"/>
          <a:ext cx="10506456" cy="2670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Marca UPF - Manual d'Identitat Visual de la Universitat Pompeu Fabra (UPF)">
            <a:extLst>
              <a:ext uri="{FF2B5EF4-FFF2-40B4-BE49-F238E27FC236}">
                <a16:creationId xmlns:a16="http://schemas.microsoft.com/office/drawing/2014/main" id="{21732B20-9DCF-2CC1-42E4-1EB21B827C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B0E05F9D-AD18-8912-1C72-07F378C68E4C}"/>
              </a:ext>
            </a:extLst>
          </p:cNvPr>
          <p:cNvSpPr>
            <a:spLocks noGrp="1"/>
          </p:cNvSpPr>
          <p:nvPr>
            <p:ph type="sldNum" sz="quarter" idx="12"/>
          </p:nvPr>
        </p:nvSpPr>
        <p:spPr/>
        <p:txBody>
          <a:bodyPr/>
          <a:lstStyle/>
          <a:p>
            <a:r>
              <a:rPr lang="en-US" dirty="0"/>
              <a:t>2</a:t>
            </a:r>
          </a:p>
        </p:txBody>
      </p:sp>
    </p:spTree>
    <p:extLst>
      <p:ext uri="{BB962C8B-B14F-4D97-AF65-F5344CB8AC3E}">
        <p14:creationId xmlns:p14="http://schemas.microsoft.com/office/powerpoint/2010/main" val="2329147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2ECD85-FD91-DAD3-2711-70E08D613A29}"/>
              </a:ext>
            </a:extLst>
          </p:cNvPr>
          <p:cNvSpPr>
            <a:spLocks noGrp="1"/>
          </p:cNvSpPr>
          <p:nvPr>
            <p:ph type="title"/>
          </p:nvPr>
        </p:nvSpPr>
        <p:spPr>
          <a:xfrm>
            <a:off x="3502426" y="742383"/>
            <a:ext cx="5186842" cy="870249"/>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OVERVIEW</a:t>
            </a:r>
          </a:p>
        </p:txBody>
      </p:sp>
      <p:graphicFrame>
        <p:nvGraphicFramePr>
          <p:cNvPr id="4" name="Marcador de contenido 2">
            <a:extLst>
              <a:ext uri="{FF2B5EF4-FFF2-40B4-BE49-F238E27FC236}">
                <a16:creationId xmlns:a16="http://schemas.microsoft.com/office/drawing/2014/main" id="{938EA1C3-B5C7-34ED-0A20-26585BD76635}"/>
              </a:ext>
            </a:extLst>
          </p:cNvPr>
          <p:cNvGraphicFramePr>
            <a:graphicFrameLocks noGrp="1"/>
          </p:cNvGraphicFramePr>
          <p:nvPr>
            <p:ph idx="1"/>
            <p:extLst>
              <p:ext uri="{D42A27DB-BD31-4B8C-83A1-F6EECF244321}">
                <p14:modId xmlns:p14="http://schemas.microsoft.com/office/powerpoint/2010/main" val="4195327871"/>
              </p:ext>
            </p:extLst>
          </p:nvPr>
        </p:nvGraphicFramePr>
        <p:xfrm>
          <a:off x="963831" y="2350919"/>
          <a:ext cx="10506456" cy="2670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Marca UPF - Manual d'Identitat Visual de la Universitat Pompeu Fabra (UPF)">
            <a:extLst>
              <a:ext uri="{FF2B5EF4-FFF2-40B4-BE49-F238E27FC236}">
                <a16:creationId xmlns:a16="http://schemas.microsoft.com/office/drawing/2014/main" id="{5B7B3CD6-E971-EBBB-0B3F-D8E410BCB3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D672587C-92AB-6DCD-6768-32D14E11001E}"/>
              </a:ext>
            </a:extLst>
          </p:cNvPr>
          <p:cNvSpPr>
            <a:spLocks noGrp="1"/>
          </p:cNvSpPr>
          <p:nvPr>
            <p:ph type="sldNum" sz="quarter" idx="12"/>
          </p:nvPr>
        </p:nvSpPr>
        <p:spPr/>
        <p:txBody>
          <a:bodyPr/>
          <a:lstStyle/>
          <a:p>
            <a:r>
              <a:rPr lang="en-US" dirty="0"/>
              <a:t>2</a:t>
            </a:r>
          </a:p>
        </p:txBody>
      </p:sp>
    </p:spTree>
    <p:extLst>
      <p:ext uri="{BB962C8B-B14F-4D97-AF65-F5344CB8AC3E}">
        <p14:creationId xmlns:p14="http://schemas.microsoft.com/office/powerpoint/2010/main" val="3985207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ángulo 10">
            <a:extLst>
              <a:ext uri="{FF2B5EF4-FFF2-40B4-BE49-F238E27FC236}">
                <a16:creationId xmlns:a16="http://schemas.microsoft.com/office/drawing/2014/main" id="{43362667-CE09-5AB2-A5DE-856667ACAC7B}"/>
              </a:ext>
            </a:extLst>
          </p:cNvPr>
          <p:cNvSpPr/>
          <p:nvPr/>
        </p:nvSpPr>
        <p:spPr>
          <a:xfrm>
            <a:off x="2170102" y="1428033"/>
            <a:ext cx="7546996" cy="4518647"/>
          </a:xfrm>
          <a:prstGeom prst="rect">
            <a:avLst/>
          </a:prstGeom>
          <a:solidFill>
            <a:schemeClr val="accent1">
              <a:lumMod val="5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30">
            <a:extLst>
              <a:ext uri="{FF2B5EF4-FFF2-40B4-BE49-F238E27FC236}">
                <a16:creationId xmlns:a16="http://schemas.microsoft.com/office/drawing/2014/main" id="{BF326EF3-80E0-1FED-24C9-7FF01BC0DBF2}"/>
              </a:ext>
            </a:extLst>
          </p:cNvPr>
          <p:cNvSpPr/>
          <p:nvPr/>
        </p:nvSpPr>
        <p:spPr>
          <a:xfrm>
            <a:off x="2803152" y="1910282"/>
            <a:ext cx="6080687" cy="3640717"/>
          </a:xfrm>
          <a:prstGeom prst="rect">
            <a:avLst/>
          </a:prstGeom>
          <a:solidFill>
            <a:schemeClr val="tx2">
              <a:lumMod val="10000"/>
              <a:lumOff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Marcador de contenido 8">
            <a:extLst>
              <a:ext uri="{FF2B5EF4-FFF2-40B4-BE49-F238E27FC236}">
                <a16:creationId xmlns:a16="http://schemas.microsoft.com/office/drawing/2014/main" id="{D2451058-F2C5-EA59-4D68-30926F0611CF}"/>
              </a:ext>
            </a:extLst>
          </p:cNvPr>
          <p:cNvGraphicFramePr>
            <a:graphicFrameLocks/>
          </p:cNvGraphicFramePr>
          <p:nvPr>
            <p:extLst>
              <p:ext uri="{D42A27DB-BD31-4B8C-83A1-F6EECF244321}">
                <p14:modId xmlns:p14="http://schemas.microsoft.com/office/powerpoint/2010/main" val="467926036"/>
              </p:ext>
            </p:extLst>
          </p:nvPr>
        </p:nvGraphicFramePr>
        <p:xfrm>
          <a:off x="1965068" y="2035881"/>
          <a:ext cx="7752030" cy="33557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6" name="CuadroTexto 35">
            <a:extLst>
              <a:ext uri="{FF2B5EF4-FFF2-40B4-BE49-F238E27FC236}">
                <a16:creationId xmlns:a16="http://schemas.microsoft.com/office/drawing/2014/main" id="{EE840AD5-E1BA-2986-3521-AF4CB4DABED6}"/>
              </a:ext>
            </a:extLst>
          </p:cNvPr>
          <p:cNvSpPr txBox="1"/>
          <p:nvPr/>
        </p:nvSpPr>
        <p:spPr>
          <a:xfrm>
            <a:off x="4570580" y="1489138"/>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7" name="CuadroTexto 36">
            <a:extLst>
              <a:ext uri="{FF2B5EF4-FFF2-40B4-BE49-F238E27FC236}">
                <a16:creationId xmlns:a16="http://schemas.microsoft.com/office/drawing/2014/main" id="{583A2277-CE3F-FC06-1FDB-07379CE8F269}"/>
              </a:ext>
            </a:extLst>
          </p:cNvPr>
          <p:cNvSpPr txBox="1"/>
          <p:nvPr/>
        </p:nvSpPr>
        <p:spPr>
          <a:xfrm>
            <a:off x="2619149" y="2035881"/>
            <a:ext cx="1714034" cy="646331"/>
          </a:xfrm>
          <a:prstGeom prst="rect">
            <a:avLst/>
          </a:prstGeom>
          <a:noFill/>
        </p:spPr>
        <p:txBody>
          <a:bodyPr wrap="square">
            <a:spAutoFit/>
          </a:bodyPr>
          <a:lstStyle/>
          <a:p>
            <a:pPr lvl="0" algn="ctr"/>
            <a:r>
              <a:rPr lang="en-US" b="1" noProof="0" dirty="0">
                <a:solidFill>
                  <a:schemeClr val="accent1">
                    <a:lumMod val="50000"/>
                  </a:schemeClr>
                </a:solidFill>
              </a:rPr>
              <a:t>Machine </a:t>
            </a:r>
          </a:p>
          <a:p>
            <a:pPr lvl="0" algn="ctr"/>
            <a:r>
              <a:rPr lang="en-US" b="1" dirty="0">
                <a:solidFill>
                  <a:schemeClr val="accent1">
                    <a:lumMod val="50000"/>
                  </a:schemeClr>
                </a:solidFill>
              </a:rPr>
              <a:t>Learning</a:t>
            </a:r>
            <a:endParaRPr lang="en-US" b="1" noProof="0" dirty="0">
              <a:solidFill>
                <a:schemeClr val="accent1">
                  <a:lumMod val="50000"/>
                </a:schemeClr>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3502579" y="183764"/>
            <a:ext cx="5186842" cy="870249"/>
          </a:xfrm>
        </p:spPr>
        <p:txBody>
          <a:bodyPr vert="horz" lIns="91440" tIns="45720" rIns="91440" bIns="45720" rtlCol="0" anchor="b">
            <a:normAutofit/>
          </a:bodyPr>
          <a:lstStyle/>
          <a:p>
            <a:pPr algn="ctr"/>
            <a:r>
              <a:rPr lang="en-US" sz="3600" b="1" kern="1200" dirty="0">
                <a:solidFill>
                  <a:schemeClr val="tx2"/>
                </a:solidFill>
                <a:latin typeface="+mj-lt"/>
                <a:ea typeface="+mj-ea"/>
                <a:cs typeface="+mj-cs"/>
              </a:rPr>
              <a:t>1.1 INTRODUCTION</a:t>
            </a:r>
          </a:p>
        </p:txBody>
      </p:sp>
      <p:sp>
        <p:nvSpPr>
          <p:cNvPr id="4" name="Marcador de número de diapositiva 3">
            <a:extLst>
              <a:ext uri="{FF2B5EF4-FFF2-40B4-BE49-F238E27FC236}">
                <a16:creationId xmlns:a16="http://schemas.microsoft.com/office/drawing/2014/main" id="{3E99C560-BD68-2294-2938-11478C6453A7}"/>
              </a:ext>
            </a:extLst>
          </p:cNvPr>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335526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7" name="Freeform: Shape 20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5" name="Isosceles Triangle 20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Isosceles Triangle 20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rca UPF - Manual d'Identitat Visual de la Universitat Pompeu Fabra (UPF)">
            <a:extLst>
              <a:ext uri="{FF2B5EF4-FFF2-40B4-BE49-F238E27FC236}">
                <a16:creationId xmlns:a16="http://schemas.microsoft.com/office/drawing/2014/main" id="{0E8576FD-2EC5-F3D7-5A0A-D968BBD87435}"/>
              </a:ext>
            </a:extLst>
          </p:cNvPr>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520217" y="288485"/>
            <a:ext cx="1099127" cy="38054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Machine Learning 101: Supervised, Unsupervised,, 59% OFF">
            <a:extLst>
              <a:ext uri="{FF2B5EF4-FFF2-40B4-BE49-F238E27FC236}">
                <a16:creationId xmlns:a16="http://schemas.microsoft.com/office/drawing/2014/main" id="{EDD893A7-09B0-4783-6883-F160B2477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ángulo 10">
            <a:extLst>
              <a:ext uri="{FF2B5EF4-FFF2-40B4-BE49-F238E27FC236}">
                <a16:creationId xmlns:a16="http://schemas.microsoft.com/office/drawing/2014/main" id="{43362667-CE09-5AB2-A5DE-856667ACAC7B}"/>
              </a:ext>
            </a:extLst>
          </p:cNvPr>
          <p:cNvSpPr/>
          <p:nvPr/>
        </p:nvSpPr>
        <p:spPr>
          <a:xfrm>
            <a:off x="2170102" y="1428033"/>
            <a:ext cx="7546996" cy="4518647"/>
          </a:xfrm>
          <a:prstGeom prst="rect">
            <a:avLst/>
          </a:prstGeom>
          <a:solidFill>
            <a:schemeClr val="accent1">
              <a:lumMod val="5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30">
            <a:extLst>
              <a:ext uri="{FF2B5EF4-FFF2-40B4-BE49-F238E27FC236}">
                <a16:creationId xmlns:a16="http://schemas.microsoft.com/office/drawing/2014/main" id="{BF326EF3-80E0-1FED-24C9-7FF01BC0DBF2}"/>
              </a:ext>
            </a:extLst>
          </p:cNvPr>
          <p:cNvSpPr/>
          <p:nvPr/>
        </p:nvSpPr>
        <p:spPr>
          <a:xfrm>
            <a:off x="2803152" y="1910282"/>
            <a:ext cx="6080687" cy="3640717"/>
          </a:xfrm>
          <a:prstGeom prst="rect">
            <a:avLst/>
          </a:prstGeom>
          <a:solidFill>
            <a:schemeClr val="tx2">
              <a:lumMod val="10000"/>
              <a:lumOff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Marcador de contenido 8">
            <a:extLst>
              <a:ext uri="{FF2B5EF4-FFF2-40B4-BE49-F238E27FC236}">
                <a16:creationId xmlns:a16="http://schemas.microsoft.com/office/drawing/2014/main" id="{D2451058-F2C5-EA59-4D68-30926F0611CF}"/>
              </a:ext>
            </a:extLst>
          </p:cNvPr>
          <p:cNvGraphicFramePr>
            <a:graphicFrameLocks/>
          </p:cNvGraphicFramePr>
          <p:nvPr>
            <p:extLst>
              <p:ext uri="{D42A27DB-BD31-4B8C-83A1-F6EECF244321}">
                <p14:modId xmlns:p14="http://schemas.microsoft.com/office/powerpoint/2010/main" val="2240525955"/>
              </p:ext>
            </p:extLst>
          </p:nvPr>
        </p:nvGraphicFramePr>
        <p:xfrm>
          <a:off x="1965068" y="2035881"/>
          <a:ext cx="7752030" cy="3355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6" name="CuadroTexto 35">
            <a:extLst>
              <a:ext uri="{FF2B5EF4-FFF2-40B4-BE49-F238E27FC236}">
                <a16:creationId xmlns:a16="http://schemas.microsoft.com/office/drawing/2014/main" id="{EE840AD5-E1BA-2986-3521-AF4CB4DABED6}"/>
              </a:ext>
            </a:extLst>
          </p:cNvPr>
          <p:cNvSpPr txBox="1"/>
          <p:nvPr/>
        </p:nvSpPr>
        <p:spPr>
          <a:xfrm>
            <a:off x="4570580" y="1489138"/>
            <a:ext cx="2541005" cy="369332"/>
          </a:xfrm>
          <a:prstGeom prst="rect">
            <a:avLst/>
          </a:prstGeom>
          <a:noFill/>
        </p:spPr>
        <p:txBody>
          <a:bodyPr wrap="square">
            <a:spAutoFit/>
          </a:bodyPr>
          <a:lstStyle/>
          <a:p>
            <a:pPr lvl="0" algn="ctr"/>
            <a:r>
              <a:rPr lang="en-US" b="1" noProof="0" dirty="0">
                <a:solidFill>
                  <a:schemeClr val="bg1"/>
                </a:solidFill>
              </a:rPr>
              <a:t>Artificial Intelligence</a:t>
            </a:r>
            <a:endParaRPr lang="en-US" noProof="0" dirty="0">
              <a:solidFill>
                <a:schemeClr val="bg1"/>
              </a:solidFill>
            </a:endParaRPr>
          </a:p>
        </p:txBody>
      </p:sp>
      <p:sp>
        <p:nvSpPr>
          <p:cNvPr id="37" name="CuadroTexto 36">
            <a:extLst>
              <a:ext uri="{FF2B5EF4-FFF2-40B4-BE49-F238E27FC236}">
                <a16:creationId xmlns:a16="http://schemas.microsoft.com/office/drawing/2014/main" id="{583A2277-CE3F-FC06-1FDB-07379CE8F269}"/>
              </a:ext>
            </a:extLst>
          </p:cNvPr>
          <p:cNvSpPr txBox="1"/>
          <p:nvPr/>
        </p:nvSpPr>
        <p:spPr>
          <a:xfrm>
            <a:off x="2619149" y="2035881"/>
            <a:ext cx="1714034" cy="646331"/>
          </a:xfrm>
          <a:prstGeom prst="rect">
            <a:avLst/>
          </a:prstGeom>
          <a:noFill/>
        </p:spPr>
        <p:txBody>
          <a:bodyPr wrap="square">
            <a:spAutoFit/>
          </a:bodyPr>
          <a:lstStyle/>
          <a:p>
            <a:pPr lvl="0" algn="ctr"/>
            <a:r>
              <a:rPr lang="en-US" b="1" noProof="0" dirty="0">
                <a:solidFill>
                  <a:schemeClr val="accent1">
                    <a:lumMod val="50000"/>
                  </a:schemeClr>
                </a:solidFill>
              </a:rPr>
              <a:t>Machine </a:t>
            </a:r>
          </a:p>
          <a:p>
            <a:pPr lvl="0" algn="ctr"/>
            <a:r>
              <a:rPr lang="en-US" b="1" dirty="0">
                <a:solidFill>
                  <a:schemeClr val="accent1">
                    <a:lumMod val="50000"/>
                  </a:schemeClr>
                </a:solidFill>
              </a:rPr>
              <a:t>Learning</a:t>
            </a:r>
            <a:endParaRPr lang="en-US" b="1" noProof="0" dirty="0">
              <a:solidFill>
                <a:schemeClr val="accent1">
                  <a:lumMod val="50000"/>
                </a:schemeClr>
              </a:solidFill>
            </a:endParaRPr>
          </a:p>
        </p:txBody>
      </p:sp>
      <p:sp>
        <p:nvSpPr>
          <p:cNvPr id="39" name="Título 1">
            <a:extLst>
              <a:ext uri="{FF2B5EF4-FFF2-40B4-BE49-F238E27FC236}">
                <a16:creationId xmlns:a16="http://schemas.microsoft.com/office/drawing/2014/main" id="{5491C847-AA46-3AB3-F53F-F19F1D13F021}"/>
              </a:ext>
            </a:extLst>
          </p:cNvPr>
          <p:cNvSpPr>
            <a:spLocks noGrp="1"/>
          </p:cNvSpPr>
          <p:nvPr>
            <p:ph type="title"/>
          </p:nvPr>
        </p:nvSpPr>
        <p:spPr>
          <a:xfrm>
            <a:off x="3502579" y="183764"/>
            <a:ext cx="5186842" cy="870249"/>
          </a:xfrm>
        </p:spPr>
        <p:txBody>
          <a:bodyPr vert="horz" lIns="91440" tIns="45720" rIns="91440" bIns="45720" rtlCol="0" anchor="b">
            <a:normAutofit/>
          </a:bodyPr>
          <a:lstStyle/>
          <a:p>
            <a:pPr algn="ctr"/>
            <a:r>
              <a:rPr lang="en-US" sz="3600" b="1" kern="1200" dirty="0">
                <a:solidFill>
                  <a:schemeClr val="tx2"/>
                </a:solidFill>
                <a:latin typeface="+mj-lt"/>
                <a:ea typeface="+mj-ea"/>
                <a:cs typeface="+mj-cs"/>
              </a:rPr>
              <a:t>1.1 INTRODUCTION</a:t>
            </a:r>
          </a:p>
        </p:txBody>
      </p:sp>
      <p:graphicFrame>
        <p:nvGraphicFramePr>
          <p:cNvPr id="2" name="Diagrama 1">
            <a:extLst>
              <a:ext uri="{FF2B5EF4-FFF2-40B4-BE49-F238E27FC236}">
                <a16:creationId xmlns:a16="http://schemas.microsoft.com/office/drawing/2014/main" id="{F9A29802-78DE-4E89-075B-57E6EB3FB741}"/>
              </a:ext>
            </a:extLst>
          </p:cNvPr>
          <p:cNvGraphicFramePr/>
          <p:nvPr>
            <p:extLst>
              <p:ext uri="{D42A27DB-BD31-4B8C-83A1-F6EECF244321}">
                <p14:modId xmlns:p14="http://schemas.microsoft.com/office/powerpoint/2010/main" val="3051086612"/>
              </p:ext>
            </p:extLst>
          </p:nvPr>
        </p:nvGraphicFramePr>
        <p:xfrm>
          <a:off x="5185589" y="3124570"/>
          <a:ext cx="1516021" cy="12121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upo 6">
            <a:extLst>
              <a:ext uri="{FF2B5EF4-FFF2-40B4-BE49-F238E27FC236}">
                <a16:creationId xmlns:a16="http://schemas.microsoft.com/office/drawing/2014/main" id="{B792A45A-1EF3-C8F4-0F93-A5315C1CEEF4}"/>
              </a:ext>
            </a:extLst>
          </p:cNvPr>
          <p:cNvGrpSpPr/>
          <p:nvPr/>
        </p:nvGrpSpPr>
        <p:grpSpPr>
          <a:xfrm>
            <a:off x="5185589" y="3124570"/>
            <a:ext cx="1212139" cy="1212139"/>
            <a:chOff x="0" y="0"/>
            <a:chExt cx="1212139" cy="1212139"/>
          </a:xfrm>
        </p:grpSpPr>
        <p:sp>
          <p:nvSpPr>
            <p:cNvPr id="8" name="Elipse 7">
              <a:extLst>
                <a:ext uri="{FF2B5EF4-FFF2-40B4-BE49-F238E27FC236}">
                  <a16:creationId xmlns:a16="http://schemas.microsoft.com/office/drawing/2014/main" id="{4296CDAB-8137-BE3B-ABEC-6F1163E989FE}"/>
                </a:ext>
              </a:extLst>
            </p:cNvPr>
            <p:cNvSpPr/>
            <p:nvPr/>
          </p:nvSpPr>
          <p:spPr>
            <a:xfrm>
              <a:off x="0" y="0"/>
              <a:ext cx="1212139" cy="1212139"/>
            </a:xfrm>
            <a:prstGeom prst="ellipse">
              <a:avLst/>
            </a:prstGeom>
            <a:solidFill>
              <a:schemeClr val="tx1">
                <a:alpha val="50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a:lstStyle/>
            <a:p>
              <a:endParaRPr lang="en-US"/>
            </a:p>
          </p:txBody>
        </p:sp>
        <p:sp>
          <p:nvSpPr>
            <p:cNvPr id="9" name="Elipse 4">
              <a:extLst>
                <a:ext uri="{FF2B5EF4-FFF2-40B4-BE49-F238E27FC236}">
                  <a16:creationId xmlns:a16="http://schemas.microsoft.com/office/drawing/2014/main" id="{0153A78F-DCAB-10F3-E9A3-76E3161C21CB}"/>
                </a:ext>
              </a:extLst>
            </p:cNvPr>
            <p:cNvSpPr txBox="1"/>
            <p:nvPr/>
          </p:nvSpPr>
          <p:spPr>
            <a:xfrm>
              <a:off x="177514" y="177514"/>
              <a:ext cx="857111" cy="85711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solidFill>
                </a:rPr>
                <a:t>Deep Learning</a:t>
              </a:r>
            </a:p>
          </p:txBody>
        </p:sp>
      </p:grpSp>
      <p:sp>
        <p:nvSpPr>
          <p:cNvPr id="3" name="Marcador de número de diapositiva 2">
            <a:extLst>
              <a:ext uri="{FF2B5EF4-FFF2-40B4-BE49-F238E27FC236}">
                <a16:creationId xmlns:a16="http://schemas.microsoft.com/office/drawing/2014/main" id="{EA13D6D2-2618-3C1F-78F3-6C01B08F526F}"/>
              </a:ext>
            </a:extLst>
          </p:cNvPr>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388143716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4081</TotalTime>
  <Words>8866</Words>
  <Application>Microsoft Office PowerPoint</Application>
  <PresentationFormat>Panorámica</PresentationFormat>
  <Paragraphs>860</Paragraphs>
  <Slides>58</Slides>
  <Notes>39</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58</vt:i4>
      </vt:variant>
    </vt:vector>
  </HeadingPairs>
  <TitlesOfParts>
    <vt:vector size="68" baseType="lpstr">
      <vt:lpstr>-apple-system</vt:lpstr>
      <vt:lpstr>Aptos</vt:lpstr>
      <vt:lpstr>Aptos Display</vt:lpstr>
      <vt:lpstr>Arial</vt:lpstr>
      <vt:lpstr>Calibri</vt:lpstr>
      <vt:lpstr>Cambria Math</vt:lpstr>
      <vt:lpstr>CMMI12</vt:lpstr>
      <vt:lpstr>NimbusRomNo9L-Medi</vt:lpstr>
      <vt:lpstr>NimbusRomNo9L-Regu</vt:lpstr>
      <vt:lpstr>Tema de Office</vt:lpstr>
      <vt:lpstr>Exploring Generalization in Deep Reinforcement Learning for Control Tasks</vt:lpstr>
      <vt:lpstr>OVERVIEW</vt:lpstr>
      <vt:lpstr>OVERVIEW</vt:lpstr>
      <vt:lpstr>OVERVIEW</vt:lpstr>
      <vt:lpstr>OVERVIEW</vt:lpstr>
      <vt:lpstr>OVERVIEW</vt:lpstr>
      <vt:lpstr>OVERVIEW</vt:lpstr>
      <vt:lpstr>1.1 INTRODUCTION</vt:lpstr>
      <vt:lpstr>1.1 INTRODUCTION</vt:lpstr>
      <vt:lpstr>1.2 OBJECTIVE</vt:lpstr>
      <vt:lpstr>OVERVIEW</vt:lpstr>
      <vt:lpstr>2.1 Reinforcement Learning </vt:lpstr>
      <vt:lpstr>2.1 Reinforcement Learning </vt:lpstr>
      <vt:lpstr>2.1 Reinforcement Learning </vt:lpstr>
      <vt:lpstr>2.1 Reinforcement Learning </vt:lpstr>
      <vt:lpstr>2.1 Reinforcement Learning </vt:lpstr>
      <vt:lpstr>2.2  Deep Learning</vt:lpstr>
      <vt:lpstr>2.3  Deep Reinforcement Learning</vt:lpstr>
      <vt:lpstr>2.3  Deep Reinforcement Learning</vt:lpstr>
      <vt:lpstr>2.3  Deep Reinforcement Learning</vt:lpstr>
      <vt:lpstr>2.3  Deep Reinforcement Learning</vt:lpstr>
      <vt:lpstr>2.3  Deep Reinforcement Learning</vt:lpstr>
      <vt:lpstr>OVERVIEW</vt:lpstr>
      <vt:lpstr>3.1  Environment</vt:lpstr>
      <vt:lpstr>3.1  Environment</vt:lpstr>
      <vt:lpstr>Thesis Orientation</vt:lpstr>
      <vt:lpstr>3.2  Deep Reinforcement Learning Agent</vt:lpstr>
      <vt:lpstr>3.2  Deep Reinforcement Learning Agent</vt:lpstr>
      <vt:lpstr>3.2  Deep Reinforcement Learning Agent</vt:lpstr>
      <vt:lpstr>3.2  Deep Reinforcement Learning Agent</vt:lpstr>
      <vt:lpstr>3.2  Deep Reinforcement Learning Agent</vt:lpstr>
      <vt:lpstr>3.3  Generalization</vt:lpstr>
      <vt:lpstr>OVERVIEW</vt:lpstr>
      <vt:lpstr>4.1  Training Results</vt:lpstr>
      <vt:lpstr>4.1  Training Results</vt:lpstr>
      <vt:lpstr>4.1  Training Results</vt:lpstr>
      <vt:lpstr>4.1  Training Results</vt:lpstr>
      <vt:lpstr>4.1  Training Results</vt:lpstr>
      <vt:lpstr>4.1  Training Results</vt:lpstr>
      <vt:lpstr>4.1  Training Results</vt:lpstr>
      <vt:lpstr>4.1  Training Results</vt:lpstr>
      <vt:lpstr>4.1  Training Results</vt:lpstr>
      <vt:lpstr>4.1  Training Results</vt:lpstr>
      <vt:lpstr>4.2  Generalization Results</vt:lpstr>
      <vt:lpstr>4.2  Generalization Results</vt:lpstr>
      <vt:lpstr>4.2  Generalization Results</vt:lpstr>
      <vt:lpstr>4.2  Generalization Results</vt:lpstr>
      <vt:lpstr>4.2  Generalization Results</vt:lpstr>
      <vt:lpstr>4.2  Generalization Results</vt:lpstr>
      <vt:lpstr>4.2  Generalization Results</vt:lpstr>
      <vt:lpstr>4.2  Generalization Results</vt:lpstr>
      <vt:lpstr>4.2  Generalization Results</vt:lpstr>
      <vt:lpstr>OVERVIEW</vt:lpstr>
      <vt:lpstr>5.1  Discussions &amp; Conclusions</vt:lpstr>
      <vt:lpstr>5.1  Discussions &amp; Conclusions</vt:lpstr>
      <vt:lpstr>5.3 Future Work</vt:lpstr>
      <vt:lpstr>Resources</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Generalization in Deep Reinforcement Learning for Control Tasks</dc:title>
  <dc:creator>Alex Montoya</dc:creator>
  <cp:lastModifiedBy>Alex Montoya</cp:lastModifiedBy>
  <cp:revision>17</cp:revision>
  <dcterms:created xsi:type="dcterms:W3CDTF">2024-06-21T14:21:59Z</dcterms:created>
  <dcterms:modified xsi:type="dcterms:W3CDTF">2024-06-30T16:51:14Z</dcterms:modified>
</cp:coreProperties>
</file>